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68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99" autoAdjust="0"/>
    <p:restoredTop sz="94660"/>
  </p:normalViewPr>
  <p:slideViewPr>
    <p:cSldViewPr snapToGrid="0">
      <p:cViewPr varScale="1">
        <p:scale>
          <a:sx n="81" d="100"/>
          <a:sy n="81" d="100"/>
        </p:scale>
        <p:origin x="48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996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35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803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C4DC0567-34ED-4DD0-BCEA-306FE9E4AE4D}"/>
              </a:ext>
            </a:extLst>
          </p:cNvPr>
          <p:cNvGrpSpPr/>
          <p:nvPr userDrawn="1"/>
        </p:nvGrpSpPr>
        <p:grpSpPr>
          <a:xfrm>
            <a:off x="60515" y="209549"/>
            <a:ext cx="11995895" cy="6478123"/>
            <a:chOff x="60515" y="209549"/>
            <a:chExt cx="11995895" cy="6478123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0F7F47BB-EE1A-45F1-A298-DABFECCD23CE}"/>
                </a:ext>
              </a:extLst>
            </p:cNvPr>
            <p:cNvGrpSpPr/>
            <p:nvPr/>
          </p:nvGrpSpPr>
          <p:grpSpPr>
            <a:xfrm>
              <a:off x="171451" y="209549"/>
              <a:ext cx="11884959" cy="6478123"/>
              <a:chOff x="171451" y="209549"/>
              <a:chExt cx="11884959" cy="6478123"/>
            </a:xfrm>
          </p:grpSpPr>
          <p:sp>
            <p:nvSpPr>
              <p:cNvPr id="109" name="사각형: 둥근 모서리 108">
                <a:extLst>
                  <a:ext uri="{FF2B5EF4-FFF2-40B4-BE49-F238E27FC236}">
                    <a16:creationId xmlns:a16="http://schemas.microsoft.com/office/drawing/2014/main" id="{8B2396FE-AB76-446E-AD04-56B80428B117}"/>
                  </a:ext>
                </a:extLst>
              </p:cNvPr>
              <p:cNvSpPr/>
              <p:nvPr/>
            </p:nvSpPr>
            <p:spPr>
              <a:xfrm>
                <a:off x="412378" y="344022"/>
                <a:ext cx="11644032" cy="6343650"/>
              </a:xfrm>
              <a:prstGeom prst="roundRect">
                <a:avLst>
                  <a:gd name="adj" fmla="val 2744"/>
                </a:avLst>
              </a:prstGeom>
              <a:solidFill>
                <a:srgbClr val="1F3D33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사각형: 둥근 모서리 109">
                <a:extLst>
                  <a:ext uri="{FF2B5EF4-FFF2-40B4-BE49-F238E27FC236}">
                    <a16:creationId xmlns:a16="http://schemas.microsoft.com/office/drawing/2014/main" id="{9AE11832-317C-42ED-8B65-0F37B3102D85}"/>
                  </a:ext>
                </a:extLst>
              </p:cNvPr>
              <p:cNvSpPr/>
              <p:nvPr/>
            </p:nvSpPr>
            <p:spPr>
              <a:xfrm>
                <a:off x="171451" y="209549"/>
                <a:ext cx="11849098" cy="6429375"/>
              </a:xfrm>
              <a:prstGeom prst="roundRect">
                <a:avLst>
                  <a:gd name="adj" fmla="val 2648"/>
                </a:avLst>
              </a:prstGeom>
              <a:solidFill>
                <a:schemeClr val="bg1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rtlCol="0" anchor="t"/>
              <a:lstStyle/>
              <a:p>
                <a:pPr marL="0" lvl="2" algn="ctr">
                  <a:defRPr/>
                </a:pPr>
                <a:endParaRPr lang="en-US" altLang="ko-KR" sz="500" i="1" kern="0" dirty="0">
                  <a:ln w="15875">
                    <a:noFill/>
                  </a:ln>
                  <a:solidFill>
                    <a:srgbClr val="FF8356"/>
                  </a:solidFill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9DC2A12D-464B-4E09-81E9-AE482D60663E}"/>
                </a:ext>
              </a:extLst>
            </p:cNvPr>
            <p:cNvGrpSpPr/>
            <p:nvPr/>
          </p:nvGrpSpPr>
          <p:grpSpPr>
            <a:xfrm>
              <a:off x="60515" y="245772"/>
              <a:ext cx="509038" cy="6336000"/>
              <a:chOff x="60515" y="245772"/>
              <a:chExt cx="509038" cy="6336000"/>
            </a:xfrm>
          </p:grpSpPr>
          <p:sp>
            <p:nvSpPr>
              <p:cNvPr id="62" name="사각형: 둥근 위쪽 모서리 61">
                <a:extLst>
                  <a:ext uri="{FF2B5EF4-FFF2-40B4-BE49-F238E27FC236}">
                    <a16:creationId xmlns:a16="http://schemas.microsoft.com/office/drawing/2014/main" id="{4CFE2E4B-C35A-4178-B64C-163164E7D9AD}"/>
                  </a:ext>
                </a:extLst>
              </p:cNvPr>
              <p:cNvSpPr/>
              <p:nvPr/>
            </p:nvSpPr>
            <p:spPr>
              <a:xfrm rot="16200000">
                <a:off x="-2778447" y="3233772"/>
                <a:ext cx="6336000" cy="360000"/>
              </a:xfrm>
              <a:prstGeom prst="round2SameRect">
                <a:avLst>
                  <a:gd name="adj1" fmla="val 38889"/>
                  <a:gd name="adj2" fmla="val 0"/>
                </a:avLst>
              </a:prstGeom>
              <a:solidFill>
                <a:srgbClr val="F7F3EF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85FF326B-DC0B-4A5B-B166-E3F818D3D8E1}"/>
                  </a:ext>
                </a:extLst>
              </p:cNvPr>
              <p:cNvGrpSpPr/>
              <p:nvPr/>
            </p:nvGrpSpPr>
            <p:grpSpPr>
              <a:xfrm>
                <a:off x="60515" y="461964"/>
                <a:ext cx="391923" cy="5942734"/>
                <a:chOff x="60515" y="528639"/>
                <a:chExt cx="391923" cy="5942734"/>
              </a:xfrm>
            </p:grpSpPr>
            <p:grpSp>
              <p:nvGrpSpPr>
                <p:cNvPr id="64" name="그룹 63">
                  <a:extLst>
                    <a:ext uri="{FF2B5EF4-FFF2-40B4-BE49-F238E27FC236}">
                      <a16:creationId xmlns:a16="http://schemas.microsoft.com/office/drawing/2014/main" id="{277B4F47-7016-4E8C-981A-700C419D7C63}"/>
                    </a:ext>
                  </a:extLst>
                </p:cNvPr>
                <p:cNvGrpSpPr/>
                <p:nvPr/>
              </p:nvGrpSpPr>
              <p:grpSpPr>
                <a:xfrm>
                  <a:off x="60515" y="52863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07" name="타원 106">
                    <a:extLst>
                      <a:ext uri="{FF2B5EF4-FFF2-40B4-BE49-F238E27FC236}">
                        <a16:creationId xmlns:a16="http://schemas.microsoft.com/office/drawing/2014/main" id="{F43F2671-F782-40B3-88D2-63F18F0D6533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8" name="사각형: 둥근 모서리 107">
                    <a:extLst>
                      <a:ext uri="{FF2B5EF4-FFF2-40B4-BE49-F238E27FC236}">
                        <a16:creationId xmlns:a16="http://schemas.microsoft.com/office/drawing/2014/main" id="{4D226B50-5E67-46F1-8550-7602115E5D5C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65" name="그룹 64">
                  <a:extLst>
                    <a:ext uri="{FF2B5EF4-FFF2-40B4-BE49-F238E27FC236}">
                      <a16:creationId xmlns:a16="http://schemas.microsoft.com/office/drawing/2014/main" id="{949E7FE7-1D71-4B91-B24F-8FBAC6626BDE}"/>
                    </a:ext>
                  </a:extLst>
                </p:cNvPr>
                <p:cNvGrpSpPr/>
                <p:nvPr/>
              </p:nvGrpSpPr>
              <p:grpSpPr>
                <a:xfrm>
                  <a:off x="60515" y="942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05" name="타원 104">
                    <a:extLst>
                      <a:ext uri="{FF2B5EF4-FFF2-40B4-BE49-F238E27FC236}">
                        <a16:creationId xmlns:a16="http://schemas.microsoft.com/office/drawing/2014/main" id="{84EC53C0-1994-426B-AAD9-A17B23B86FB5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6" name="사각형: 둥근 모서리 105">
                    <a:extLst>
                      <a:ext uri="{FF2B5EF4-FFF2-40B4-BE49-F238E27FC236}">
                        <a16:creationId xmlns:a16="http://schemas.microsoft.com/office/drawing/2014/main" id="{A4D3D226-6FAB-441E-B628-4E705044CA8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66" name="그룹 65">
                  <a:extLst>
                    <a:ext uri="{FF2B5EF4-FFF2-40B4-BE49-F238E27FC236}">
                      <a16:creationId xmlns:a16="http://schemas.microsoft.com/office/drawing/2014/main" id="{67A1F7BF-B8E7-4393-836C-05AC7D019D1F}"/>
                    </a:ext>
                  </a:extLst>
                </p:cNvPr>
                <p:cNvGrpSpPr/>
                <p:nvPr/>
              </p:nvGrpSpPr>
              <p:grpSpPr>
                <a:xfrm>
                  <a:off x="60515" y="135586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03" name="타원 102">
                    <a:extLst>
                      <a:ext uri="{FF2B5EF4-FFF2-40B4-BE49-F238E27FC236}">
                        <a16:creationId xmlns:a16="http://schemas.microsoft.com/office/drawing/2014/main" id="{E75E5E1F-B5D5-4B8D-8F46-552FA26FC73A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4" name="사각형: 둥근 모서리 103">
                    <a:extLst>
                      <a:ext uri="{FF2B5EF4-FFF2-40B4-BE49-F238E27FC236}">
                        <a16:creationId xmlns:a16="http://schemas.microsoft.com/office/drawing/2014/main" id="{520E8679-9309-4618-A424-9D31390D1A1E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67" name="그룹 66">
                  <a:extLst>
                    <a:ext uri="{FF2B5EF4-FFF2-40B4-BE49-F238E27FC236}">
                      <a16:creationId xmlns:a16="http://schemas.microsoft.com/office/drawing/2014/main" id="{43CDC465-4F59-4F40-BDD6-7027C85C0FFB}"/>
                    </a:ext>
                  </a:extLst>
                </p:cNvPr>
                <p:cNvGrpSpPr/>
                <p:nvPr/>
              </p:nvGrpSpPr>
              <p:grpSpPr>
                <a:xfrm>
                  <a:off x="60515" y="176948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01" name="타원 100">
                    <a:extLst>
                      <a:ext uri="{FF2B5EF4-FFF2-40B4-BE49-F238E27FC236}">
                        <a16:creationId xmlns:a16="http://schemas.microsoft.com/office/drawing/2014/main" id="{913694AD-6FF9-427C-BBAE-4F8B2F4E1895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2" name="사각형: 둥근 모서리 101">
                    <a:extLst>
                      <a:ext uri="{FF2B5EF4-FFF2-40B4-BE49-F238E27FC236}">
                        <a16:creationId xmlns:a16="http://schemas.microsoft.com/office/drawing/2014/main" id="{8AE3E1E3-E27A-40A7-8D31-33F41576F125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68" name="그룹 67">
                  <a:extLst>
                    <a:ext uri="{FF2B5EF4-FFF2-40B4-BE49-F238E27FC236}">
                      <a16:creationId xmlns:a16="http://schemas.microsoft.com/office/drawing/2014/main" id="{BD814E19-AFD8-45FA-B9FB-CA3F22DA6DD4}"/>
                    </a:ext>
                  </a:extLst>
                </p:cNvPr>
                <p:cNvGrpSpPr/>
                <p:nvPr/>
              </p:nvGrpSpPr>
              <p:grpSpPr>
                <a:xfrm>
                  <a:off x="60515" y="218309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99" name="타원 98">
                    <a:extLst>
                      <a:ext uri="{FF2B5EF4-FFF2-40B4-BE49-F238E27FC236}">
                        <a16:creationId xmlns:a16="http://schemas.microsoft.com/office/drawing/2014/main" id="{723D6042-06F9-4F45-99EC-683FD9298AD2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0" name="사각형: 둥근 모서리 99">
                    <a:extLst>
                      <a:ext uri="{FF2B5EF4-FFF2-40B4-BE49-F238E27FC236}">
                        <a16:creationId xmlns:a16="http://schemas.microsoft.com/office/drawing/2014/main" id="{D5387E04-B1FE-4FBB-B261-684F8B9C1925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69" name="그룹 68">
                  <a:extLst>
                    <a:ext uri="{FF2B5EF4-FFF2-40B4-BE49-F238E27FC236}">
                      <a16:creationId xmlns:a16="http://schemas.microsoft.com/office/drawing/2014/main" id="{1F6FC23E-9EDF-4E0A-B948-F9850CC4D450}"/>
                    </a:ext>
                  </a:extLst>
                </p:cNvPr>
                <p:cNvGrpSpPr/>
                <p:nvPr/>
              </p:nvGrpSpPr>
              <p:grpSpPr>
                <a:xfrm>
                  <a:off x="60515" y="259671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97" name="타원 96">
                    <a:extLst>
                      <a:ext uri="{FF2B5EF4-FFF2-40B4-BE49-F238E27FC236}">
                        <a16:creationId xmlns:a16="http://schemas.microsoft.com/office/drawing/2014/main" id="{220210E5-5531-4F3C-8749-A471FE3B8AF1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8" name="사각형: 둥근 모서리 97">
                    <a:extLst>
                      <a:ext uri="{FF2B5EF4-FFF2-40B4-BE49-F238E27FC236}">
                        <a16:creationId xmlns:a16="http://schemas.microsoft.com/office/drawing/2014/main" id="{CC5F7F7E-7C10-4929-98BB-8C90E64B5D5D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0" name="그룹 69">
                  <a:extLst>
                    <a:ext uri="{FF2B5EF4-FFF2-40B4-BE49-F238E27FC236}">
                      <a16:creationId xmlns:a16="http://schemas.microsoft.com/office/drawing/2014/main" id="{D0CB874F-2EA7-41B5-A898-927BA2C90575}"/>
                    </a:ext>
                  </a:extLst>
                </p:cNvPr>
                <p:cNvGrpSpPr/>
                <p:nvPr/>
              </p:nvGrpSpPr>
              <p:grpSpPr>
                <a:xfrm>
                  <a:off x="60515" y="301032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95" name="타원 94">
                    <a:extLst>
                      <a:ext uri="{FF2B5EF4-FFF2-40B4-BE49-F238E27FC236}">
                        <a16:creationId xmlns:a16="http://schemas.microsoft.com/office/drawing/2014/main" id="{CA6CC372-1F2A-4A3B-B792-94272AE96E5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6" name="사각형: 둥근 모서리 95">
                    <a:extLst>
                      <a:ext uri="{FF2B5EF4-FFF2-40B4-BE49-F238E27FC236}">
                        <a16:creationId xmlns:a16="http://schemas.microsoft.com/office/drawing/2014/main" id="{A8866C10-186D-4FA0-97DD-505690402FC0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1" name="그룹 70">
                  <a:extLst>
                    <a:ext uri="{FF2B5EF4-FFF2-40B4-BE49-F238E27FC236}">
                      <a16:creationId xmlns:a16="http://schemas.microsoft.com/office/drawing/2014/main" id="{403F3C52-806D-4262-AC15-C0073D0D9CD2}"/>
                    </a:ext>
                  </a:extLst>
                </p:cNvPr>
                <p:cNvGrpSpPr/>
                <p:nvPr/>
              </p:nvGrpSpPr>
              <p:grpSpPr>
                <a:xfrm>
                  <a:off x="60515" y="342394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93" name="타원 92">
                    <a:extLst>
                      <a:ext uri="{FF2B5EF4-FFF2-40B4-BE49-F238E27FC236}">
                        <a16:creationId xmlns:a16="http://schemas.microsoft.com/office/drawing/2014/main" id="{174E5F56-5AE3-462B-B210-254D5188473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4" name="사각형: 둥근 모서리 93">
                    <a:extLst>
                      <a:ext uri="{FF2B5EF4-FFF2-40B4-BE49-F238E27FC236}">
                        <a16:creationId xmlns:a16="http://schemas.microsoft.com/office/drawing/2014/main" id="{EE86EF0A-A9F8-4B70-8E47-75D9C9CEA455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2" name="그룹 71">
                  <a:extLst>
                    <a:ext uri="{FF2B5EF4-FFF2-40B4-BE49-F238E27FC236}">
                      <a16:creationId xmlns:a16="http://schemas.microsoft.com/office/drawing/2014/main" id="{3E5506C1-15B1-4539-96F2-AF96BCD055DC}"/>
                    </a:ext>
                  </a:extLst>
                </p:cNvPr>
                <p:cNvGrpSpPr/>
                <p:nvPr/>
              </p:nvGrpSpPr>
              <p:grpSpPr>
                <a:xfrm>
                  <a:off x="60515" y="383755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91" name="타원 90">
                    <a:extLst>
                      <a:ext uri="{FF2B5EF4-FFF2-40B4-BE49-F238E27FC236}">
                        <a16:creationId xmlns:a16="http://schemas.microsoft.com/office/drawing/2014/main" id="{681FA627-436E-43CF-BBEC-CA8585BEFED6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2" name="사각형: 둥근 모서리 91">
                    <a:extLst>
                      <a:ext uri="{FF2B5EF4-FFF2-40B4-BE49-F238E27FC236}">
                        <a16:creationId xmlns:a16="http://schemas.microsoft.com/office/drawing/2014/main" id="{BB7032B1-36F4-4D3D-957D-C6B2D5C4CD28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3" name="그룹 72">
                  <a:extLst>
                    <a:ext uri="{FF2B5EF4-FFF2-40B4-BE49-F238E27FC236}">
                      <a16:creationId xmlns:a16="http://schemas.microsoft.com/office/drawing/2014/main" id="{CAC3505B-8872-4909-B45B-29786C7B88CB}"/>
                    </a:ext>
                  </a:extLst>
                </p:cNvPr>
                <p:cNvGrpSpPr/>
                <p:nvPr/>
              </p:nvGrpSpPr>
              <p:grpSpPr>
                <a:xfrm>
                  <a:off x="60515" y="425117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9" name="타원 88">
                    <a:extLst>
                      <a:ext uri="{FF2B5EF4-FFF2-40B4-BE49-F238E27FC236}">
                        <a16:creationId xmlns:a16="http://schemas.microsoft.com/office/drawing/2014/main" id="{D800A768-67E7-461F-929E-5B908808A23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0" name="사각형: 둥근 모서리 89">
                    <a:extLst>
                      <a:ext uri="{FF2B5EF4-FFF2-40B4-BE49-F238E27FC236}">
                        <a16:creationId xmlns:a16="http://schemas.microsoft.com/office/drawing/2014/main" id="{A0D51907-1374-4B92-8B0C-FB53CEDB59B6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23B0C2F6-8A61-4105-9008-BB0A328084E4}"/>
                    </a:ext>
                  </a:extLst>
                </p:cNvPr>
                <p:cNvGrpSpPr/>
                <p:nvPr/>
              </p:nvGrpSpPr>
              <p:grpSpPr>
                <a:xfrm>
                  <a:off x="60515" y="466478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7" name="타원 86">
                    <a:extLst>
                      <a:ext uri="{FF2B5EF4-FFF2-40B4-BE49-F238E27FC236}">
                        <a16:creationId xmlns:a16="http://schemas.microsoft.com/office/drawing/2014/main" id="{E05D24E6-CE9C-462B-B23C-EA05DBAE14D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8" name="사각형: 둥근 모서리 87">
                    <a:extLst>
                      <a:ext uri="{FF2B5EF4-FFF2-40B4-BE49-F238E27FC236}">
                        <a16:creationId xmlns:a16="http://schemas.microsoft.com/office/drawing/2014/main" id="{2027AADD-C6DD-41F4-A017-CD398179D30E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75BD6D39-7B3B-4D5D-A1E2-E8A46DE76C29}"/>
                    </a:ext>
                  </a:extLst>
                </p:cNvPr>
                <p:cNvGrpSpPr/>
                <p:nvPr/>
              </p:nvGrpSpPr>
              <p:grpSpPr>
                <a:xfrm>
                  <a:off x="60515" y="507840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5" name="타원 84">
                    <a:extLst>
                      <a:ext uri="{FF2B5EF4-FFF2-40B4-BE49-F238E27FC236}">
                        <a16:creationId xmlns:a16="http://schemas.microsoft.com/office/drawing/2014/main" id="{C0A77FC2-081C-4D64-85B8-5A1B9F127C42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6" name="사각형: 둥근 모서리 85">
                    <a:extLst>
                      <a:ext uri="{FF2B5EF4-FFF2-40B4-BE49-F238E27FC236}">
                        <a16:creationId xmlns:a16="http://schemas.microsoft.com/office/drawing/2014/main" id="{723CD7A0-2B7E-473D-A87D-37F09DF47121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6" name="그룹 75">
                  <a:extLst>
                    <a:ext uri="{FF2B5EF4-FFF2-40B4-BE49-F238E27FC236}">
                      <a16:creationId xmlns:a16="http://schemas.microsoft.com/office/drawing/2014/main" id="{0ECFF6B9-A5DB-484C-AEEA-001704DC144B}"/>
                    </a:ext>
                  </a:extLst>
                </p:cNvPr>
                <p:cNvGrpSpPr/>
                <p:nvPr/>
              </p:nvGrpSpPr>
              <p:grpSpPr>
                <a:xfrm>
                  <a:off x="60515" y="549201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3" name="타원 82">
                    <a:extLst>
                      <a:ext uri="{FF2B5EF4-FFF2-40B4-BE49-F238E27FC236}">
                        <a16:creationId xmlns:a16="http://schemas.microsoft.com/office/drawing/2014/main" id="{1902DD42-92FB-4C3E-83EB-BB8B457A30FF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4" name="사각형: 둥근 모서리 83">
                    <a:extLst>
                      <a:ext uri="{FF2B5EF4-FFF2-40B4-BE49-F238E27FC236}">
                        <a16:creationId xmlns:a16="http://schemas.microsoft.com/office/drawing/2014/main" id="{395898D9-A93D-44B7-8B38-B0210AE02316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7" name="그룹 76">
                  <a:extLst>
                    <a:ext uri="{FF2B5EF4-FFF2-40B4-BE49-F238E27FC236}">
                      <a16:creationId xmlns:a16="http://schemas.microsoft.com/office/drawing/2014/main" id="{251CECCB-2D30-42F9-91EC-B242951CFC0B}"/>
                    </a:ext>
                  </a:extLst>
                </p:cNvPr>
                <p:cNvGrpSpPr/>
                <p:nvPr/>
              </p:nvGrpSpPr>
              <p:grpSpPr>
                <a:xfrm>
                  <a:off x="60515" y="590563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1" name="타원 80">
                    <a:extLst>
                      <a:ext uri="{FF2B5EF4-FFF2-40B4-BE49-F238E27FC236}">
                        <a16:creationId xmlns:a16="http://schemas.microsoft.com/office/drawing/2014/main" id="{23EC9BC0-0096-4F57-8F8D-2831871D3AD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2" name="사각형: 둥근 모서리 81">
                    <a:extLst>
                      <a:ext uri="{FF2B5EF4-FFF2-40B4-BE49-F238E27FC236}">
                        <a16:creationId xmlns:a16="http://schemas.microsoft.com/office/drawing/2014/main" id="{6F2A4066-9C8E-4466-9C56-8DDA28492379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8" name="그룹 77">
                  <a:extLst>
                    <a:ext uri="{FF2B5EF4-FFF2-40B4-BE49-F238E27FC236}">
                      <a16:creationId xmlns:a16="http://schemas.microsoft.com/office/drawing/2014/main" id="{7D6728A6-27C7-493A-ABF0-4274DC0586BA}"/>
                    </a:ext>
                  </a:extLst>
                </p:cNvPr>
                <p:cNvGrpSpPr/>
                <p:nvPr/>
              </p:nvGrpSpPr>
              <p:grpSpPr>
                <a:xfrm>
                  <a:off x="60515" y="6319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79" name="타원 78">
                    <a:extLst>
                      <a:ext uri="{FF2B5EF4-FFF2-40B4-BE49-F238E27FC236}">
                        <a16:creationId xmlns:a16="http://schemas.microsoft.com/office/drawing/2014/main" id="{A40D15B7-A2F1-4C86-ABE0-E71D46A637D9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0" name="사각형: 둥근 모서리 79">
                    <a:extLst>
                      <a:ext uri="{FF2B5EF4-FFF2-40B4-BE49-F238E27FC236}">
                        <a16:creationId xmlns:a16="http://schemas.microsoft.com/office/drawing/2014/main" id="{9630F177-5E91-4D5B-B93A-451E077031C5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818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152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474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17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96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82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32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879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9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62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>
            <a:extLst>
              <a:ext uri="{FF2B5EF4-FFF2-40B4-BE49-F238E27FC236}">
                <a16:creationId xmlns:a16="http://schemas.microsoft.com/office/drawing/2014/main" id="{55DA96B7-40A4-1B05-7C19-BE7BA6B495DB}"/>
              </a:ext>
            </a:extLst>
          </p:cNvPr>
          <p:cNvGrpSpPr/>
          <p:nvPr/>
        </p:nvGrpSpPr>
        <p:grpSpPr>
          <a:xfrm>
            <a:off x="170326" y="205178"/>
            <a:ext cx="11884959" cy="6478123"/>
            <a:chOff x="171451" y="209549"/>
            <a:chExt cx="11884959" cy="6478123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093FD31C-053C-4D72-0F1D-525A77C6A282}"/>
                </a:ext>
              </a:extLst>
            </p:cNvPr>
            <p:cNvSpPr/>
            <p:nvPr/>
          </p:nvSpPr>
          <p:spPr>
            <a:xfrm>
              <a:off x="412378" y="344022"/>
              <a:ext cx="11644032" cy="6343650"/>
            </a:xfrm>
            <a:prstGeom prst="roundRect">
              <a:avLst>
                <a:gd name="adj" fmla="val 2744"/>
              </a:avLst>
            </a:prstGeom>
            <a:solidFill>
              <a:srgbClr val="1F3D33"/>
            </a:solidFill>
            <a:ln w="25400">
              <a:solidFill>
                <a:srgbClr val="1636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88403034-995B-A2B4-881C-63EB2CBA589B}"/>
                </a:ext>
              </a:extLst>
            </p:cNvPr>
            <p:cNvSpPr/>
            <p:nvPr/>
          </p:nvSpPr>
          <p:spPr>
            <a:xfrm>
              <a:off x="171451" y="209549"/>
              <a:ext cx="11849098" cy="6429375"/>
            </a:xfrm>
            <a:prstGeom prst="roundRect">
              <a:avLst>
                <a:gd name="adj" fmla="val 2648"/>
              </a:avLst>
            </a:prstGeom>
            <a:solidFill>
              <a:schemeClr val="bg1"/>
            </a:solidFill>
            <a:ln w="25400">
              <a:solidFill>
                <a:srgbClr val="1636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ctr"/>
            <a:lstStyle/>
            <a:p>
              <a:pPr marL="0" lvl="2" algn="ctr">
                <a:defRPr/>
              </a:pPr>
              <a:r>
                <a:rPr lang="en-US" altLang="ko-KR" sz="6000" b="1" i="1" kern="0" dirty="0">
                  <a:ln w="15875">
                    <a:noFill/>
                  </a:ln>
                  <a:solidFill>
                    <a:srgbClr val="FF835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IoT</a:t>
              </a:r>
              <a:r>
                <a:rPr lang="ko-KR" altLang="en-US" sz="6000" b="1" i="1" kern="0" dirty="0" err="1">
                  <a:ln w="15875">
                    <a:noFill/>
                  </a:ln>
                  <a:solidFill>
                    <a:srgbClr val="FF835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임베디드소프트웨어</a:t>
              </a:r>
              <a:endParaRPr lang="en-US" altLang="ko-KR" sz="6600" b="1" i="1" kern="0" dirty="0">
                <a:ln w="15875">
                  <a:noFill/>
                </a:ln>
                <a:solidFill>
                  <a:srgbClr val="FF8356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  <a:p>
              <a:pPr marL="0" lvl="2" algn="ctr">
                <a:defRPr/>
              </a:pPr>
              <a:r>
                <a:rPr lang="ko-KR" altLang="en-US" i="1" kern="0" dirty="0">
                  <a:ln w="15875">
                    <a:noFill/>
                  </a:ln>
                  <a:solidFill>
                    <a:srgbClr val="FF8356"/>
                  </a:solidFill>
                </a:rPr>
                <a:t>프로젝트 제안 발표</a:t>
              </a:r>
              <a:endParaRPr lang="en-US" altLang="ko-KR" sz="1050" i="1" kern="0" dirty="0">
                <a:ln w="15875">
                  <a:noFill/>
                </a:ln>
                <a:solidFill>
                  <a:srgbClr val="FF8356"/>
                </a:solidFill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DC50C29-56CB-2570-8129-AC90588A153C}"/>
              </a:ext>
            </a:extLst>
          </p:cNvPr>
          <p:cNvGrpSpPr/>
          <p:nvPr/>
        </p:nvGrpSpPr>
        <p:grpSpPr>
          <a:xfrm>
            <a:off x="60515" y="245772"/>
            <a:ext cx="509038" cy="6336000"/>
            <a:chOff x="60515" y="245772"/>
            <a:chExt cx="509038" cy="6336000"/>
          </a:xfrm>
        </p:grpSpPr>
        <p:sp>
          <p:nvSpPr>
            <p:cNvPr id="53" name="사각형: 둥근 위쪽 모서리 52">
              <a:extLst>
                <a:ext uri="{FF2B5EF4-FFF2-40B4-BE49-F238E27FC236}">
                  <a16:creationId xmlns:a16="http://schemas.microsoft.com/office/drawing/2014/main" id="{84268179-EEB0-BD6E-5F62-B815B807A595}"/>
                </a:ext>
              </a:extLst>
            </p:cNvPr>
            <p:cNvSpPr/>
            <p:nvPr/>
          </p:nvSpPr>
          <p:spPr>
            <a:xfrm rot="16200000">
              <a:off x="-2778447" y="3233772"/>
              <a:ext cx="6336000" cy="360000"/>
            </a:xfrm>
            <a:prstGeom prst="round2SameRect">
              <a:avLst>
                <a:gd name="adj1" fmla="val 38889"/>
                <a:gd name="adj2" fmla="val 0"/>
              </a:avLst>
            </a:prstGeom>
            <a:solidFill>
              <a:srgbClr val="F7F3EF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FF8D8D47-4596-2747-477C-32F3D8FB9988}"/>
                </a:ext>
              </a:extLst>
            </p:cNvPr>
            <p:cNvGrpSpPr/>
            <p:nvPr/>
          </p:nvGrpSpPr>
          <p:grpSpPr>
            <a:xfrm>
              <a:off x="60515" y="461964"/>
              <a:ext cx="391923" cy="5942734"/>
              <a:chOff x="60515" y="528639"/>
              <a:chExt cx="391923" cy="5942734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A2FCFB6E-B06F-7324-2ABC-729F2908B746}"/>
                  </a:ext>
                </a:extLst>
              </p:cNvPr>
              <p:cNvGrpSpPr/>
              <p:nvPr/>
            </p:nvGrpSpPr>
            <p:grpSpPr>
              <a:xfrm>
                <a:off x="60515" y="528639"/>
                <a:ext cx="391923" cy="152119"/>
                <a:chOff x="60515" y="528639"/>
                <a:chExt cx="391923" cy="152119"/>
              </a:xfrm>
            </p:grpSpPr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56267911-EA10-8F92-B49A-6625B3329D1F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" name="사각형: 둥근 모서리 8">
                  <a:extLst>
                    <a:ext uri="{FF2B5EF4-FFF2-40B4-BE49-F238E27FC236}">
                      <a16:creationId xmlns:a16="http://schemas.microsoft.com/office/drawing/2014/main" id="{EA471E9F-75B9-6F82-20FE-C4CD7A977E11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BD97629-07C4-AB41-C0E5-65E159AA5FBD}"/>
                  </a:ext>
                </a:extLst>
              </p:cNvPr>
              <p:cNvGrpSpPr/>
              <p:nvPr/>
            </p:nvGrpSpPr>
            <p:grpSpPr>
              <a:xfrm>
                <a:off x="60515" y="942254"/>
                <a:ext cx="391923" cy="152119"/>
                <a:chOff x="60515" y="528639"/>
                <a:chExt cx="391923" cy="152119"/>
              </a:xfrm>
            </p:grpSpPr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D522E91A-95DB-07A8-76D0-F322A3AC2B38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6F53ECDF-ECDE-416C-2EAC-379413142463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E192BDC3-597D-C326-5C33-71839145B57B}"/>
                  </a:ext>
                </a:extLst>
              </p:cNvPr>
              <p:cNvGrpSpPr/>
              <p:nvPr/>
            </p:nvGrpSpPr>
            <p:grpSpPr>
              <a:xfrm>
                <a:off x="60515" y="1355869"/>
                <a:ext cx="391923" cy="152119"/>
                <a:chOff x="60515" y="528639"/>
                <a:chExt cx="391923" cy="152119"/>
              </a:xfrm>
            </p:grpSpPr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CAE5CD58-E90F-9D7D-B966-AFE1DF34681D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7F89D348-0F31-FAB1-1949-C622E2D251B3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1751CF99-D459-C050-553F-005006166F92}"/>
                  </a:ext>
                </a:extLst>
              </p:cNvPr>
              <p:cNvGrpSpPr/>
              <p:nvPr/>
            </p:nvGrpSpPr>
            <p:grpSpPr>
              <a:xfrm>
                <a:off x="60515" y="1769484"/>
                <a:ext cx="391923" cy="152119"/>
                <a:chOff x="60515" y="528639"/>
                <a:chExt cx="391923" cy="152119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6D1051B0-BAF5-5E9D-EDF1-EA07565C1CDA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96AD2326-C218-43AA-D2B1-EF197C0CBF48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58D6EB24-619B-DEDC-AADA-6046F98A88A9}"/>
                  </a:ext>
                </a:extLst>
              </p:cNvPr>
              <p:cNvGrpSpPr/>
              <p:nvPr/>
            </p:nvGrpSpPr>
            <p:grpSpPr>
              <a:xfrm>
                <a:off x="60515" y="2183099"/>
                <a:ext cx="391923" cy="152119"/>
                <a:chOff x="60515" y="528639"/>
                <a:chExt cx="391923" cy="152119"/>
              </a:xfrm>
            </p:grpSpPr>
            <p:sp>
              <p:nvSpPr>
                <p:cNvPr id="21" name="타원 20">
                  <a:extLst>
                    <a:ext uri="{FF2B5EF4-FFF2-40B4-BE49-F238E27FC236}">
                      <a16:creationId xmlns:a16="http://schemas.microsoft.com/office/drawing/2014/main" id="{4567AEEC-7CC6-5AA9-E8B7-B71EF5313545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4494A946-0AFE-2271-8CFD-F21BE2DEB4C7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1DF6FE08-80DB-A83A-DBDB-F79ED8257A3A}"/>
                  </a:ext>
                </a:extLst>
              </p:cNvPr>
              <p:cNvGrpSpPr/>
              <p:nvPr/>
            </p:nvGrpSpPr>
            <p:grpSpPr>
              <a:xfrm>
                <a:off x="60515" y="2596714"/>
                <a:ext cx="391923" cy="152119"/>
                <a:chOff x="60515" y="528639"/>
                <a:chExt cx="391923" cy="152119"/>
              </a:xfrm>
            </p:grpSpPr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BD73F7C5-F442-32EF-DC23-632E480A407D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B6C25A4-878C-BE82-68FB-E4FA18FC99AC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B0A6D738-03FC-9812-D869-12F81DF440ED}"/>
                  </a:ext>
                </a:extLst>
              </p:cNvPr>
              <p:cNvGrpSpPr/>
              <p:nvPr/>
            </p:nvGrpSpPr>
            <p:grpSpPr>
              <a:xfrm>
                <a:off x="60515" y="3010329"/>
                <a:ext cx="391923" cy="152119"/>
                <a:chOff x="60515" y="528639"/>
                <a:chExt cx="391923" cy="152119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970D0F17-795D-4693-3CA1-0378786E7479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사각형: 둥근 모서리 27">
                  <a:extLst>
                    <a:ext uri="{FF2B5EF4-FFF2-40B4-BE49-F238E27FC236}">
                      <a16:creationId xmlns:a16="http://schemas.microsoft.com/office/drawing/2014/main" id="{6F58AD13-97C5-859C-8BAB-CC4F2927E08B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C23FEAF4-2B7E-6047-C528-9B009601CC62}"/>
                  </a:ext>
                </a:extLst>
              </p:cNvPr>
              <p:cNvGrpSpPr/>
              <p:nvPr/>
            </p:nvGrpSpPr>
            <p:grpSpPr>
              <a:xfrm>
                <a:off x="60515" y="3423944"/>
                <a:ext cx="391923" cy="152119"/>
                <a:chOff x="60515" y="528639"/>
                <a:chExt cx="391923" cy="152119"/>
              </a:xfrm>
            </p:grpSpPr>
            <p:sp>
              <p:nvSpPr>
                <p:cNvPr id="30" name="타원 29">
                  <a:extLst>
                    <a:ext uri="{FF2B5EF4-FFF2-40B4-BE49-F238E27FC236}">
                      <a16:creationId xmlns:a16="http://schemas.microsoft.com/office/drawing/2014/main" id="{F7A3E540-25B7-5269-4D68-64663D45F0AC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사각형: 둥근 모서리 30">
                  <a:extLst>
                    <a:ext uri="{FF2B5EF4-FFF2-40B4-BE49-F238E27FC236}">
                      <a16:creationId xmlns:a16="http://schemas.microsoft.com/office/drawing/2014/main" id="{E51E6DD1-F01D-1305-D20F-FEAB6F409D74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7569B07F-3A00-7E05-2402-D033FA9C22ED}"/>
                  </a:ext>
                </a:extLst>
              </p:cNvPr>
              <p:cNvGrpSpPr/>
              <p:nvPr/>
            </p:nvGrpSpPr>
            <p:grpSpPr>
              <a:xfrm>
                <a:off x="60515" y="3837559"/>
                <a:ext cx="391923" cy="152119"/>
                <a:chOff x="60515" y="528639"/>
                <a:chExt cx="391923" cy="152119"/>
              </a:xfrm>
            </p:grpSpPr>
            <p:sp>
              <p:nvSpPr>
                <p:cNvPr id="33" name="타원 32">
                  <a:extLst>
                    <a:ext uri="{FF2B5EF4-FFF2-40B4-BE49-F238E27FC236}">
                      <a16:creationId xmlns:a16="http://schemas.microsoft.com/office/drawing/2014/main" id="{D47FAEB3-8DAA-A1E8-0218-9ADBD3741C40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사각형: 둥근 모서리 33">
                  <a:extLst>
                    <a:ext uri="{FF2B5EF4-FFF2-40B4-BE49-F238E27FC236}">
                      <a16:creationId xmlns:a16="http://schemas.microsoft.com/office/drawing/2014/main" id="{682351A8-10C8-6C38-7F69-9EFF742B873D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E49B4C4E-947A-DA0F-5534-3B0B4CE8BC4B}"/>
                  </a:ext>
                </a:extLst>
              </p:cNvPr>
              <p:cNvGrpSpPr/>
              <p:nvPr/>
            </p:nvGrpSpPr>
            <p:grpSpPr>
              <a:xfrm>
                <a:off x="60515" y="4251174"/>
                <a:ext cx="391923" cy="152119"/>
                <a:chOff x="60515" y="528639"/>
                <a:chExt cx="391923" cy="152119"/>
              </a:xfrm>
            </p:grpSpPr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81DEBCCF-0E45-B95E-95D2-8A95655C9D00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99B71E0D-693D-3474-9C12-C9D53965C69B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41F330B5-8114-A379-4CD4-18812B0DD927}"/>
                  </a:ext>
                </a:extLst>
              </p:cNvPr>
              <p:cNvGrpSpPr/>
              <p:nvPr/>
            </p:nvGrpSpPr>
            <p:grpSpPr>
              <a:xfrm>
                <a:off x="60515" y="4664789"/>
                <a:ext cx="391923" cy="152119"/>
                <a:chOff x="60515" y="528639"/>
                <a:chExt cx="391923" cy="152119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3C88C877-317B-820E-1D17-2CAA3369DAD8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사각형: 둥근 모서리 39">
                  <a:extLst>
                    <a:ext uri="{FF2B5EF4-FFF2-40B4-BE49-F238E27FC236}">
                      <a16:creationId xmlns:a16="http://schemas.microsoft.com/office/drawing/2014/main" id="{7D0F840C-CA40-FF35-88A0-9DDD12B78B12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BF36D008-A6EF-CF87-8311-55AA928379C8}"/>
                  </a:ext>
                </a:extLst>
              </p:cNvPr>
              <p:cNvGrpSpPr/>
              <p:nvPr/>
            </p:nvGrpSpPr>
            <p:grpSpPr>
              <a:xfrm>
                <a:off x="60515" y="5078404"/>
                <a:ext cx="391923" cy="152119"/>
                <a:chOff x="60515" y="528639"/>
                <a:chExt cx="391923" cy="152119"/>
              </a:xfrm>
            </p:grpSpPr>
            <p:sp>
              <p:nvSpPr>
                <p:cNvPr id="42" name="타원 41">
                  <a:extLst>
                    <a:ext uri="{FF2B5EF4-FFF2-40B4-BE49-F238E27FC236}">
                      <a16:creationId xmlns:a16="http://schemas.microsoft.com/office/drawing/2014/main" id="{9E62CD88-2609-7FF2-AEB7-8E619F3867AB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3" name="사각형: 둥근 모서리 42">
                  <a:extLst>
                    <a:ext uri="{FF2B5EF4-FFF2-40B4-BE49-F238E27FC236}">
                      <a16:creationId xmlns:a16="http://schemas.microsoft.com/office/drawing/2014/main" id="{3362AFE8-4271-A499-72D9-49BFAE3E7219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7A94F50E-F8CF-63FA-0FE2-0B290F2EEB8C}"/>
                  </a:ext>
                </a:extLst>
              </p:cNvPr>
              <p:cNvGrpSpPr/>
              <p:nvPr/>
            </p:nvGrpSpPr>
            <p:grpSpPr>
              <a:xfrm>
                <a:off x="60515" y="5492019"/>
                <a:ext cx="391923" cy="152119"/>
                <a:chOff x="60515" y="528639"/>
                <a:chExt cx="391923" cy="152119"/>
              </a:xfrm>
            </p:grpSpPr>
            <p:sp>
              <p:nvSpPr>
                <p:cNvPr id="45" name="타원 44">
                  <a:extLst>
                    <a:ext uri="{FF2B5EF4-FFF2-40B4-BE49-F238E27FC236}">
                      <a16:creationId xmlns:a16="http://schemas.microsoft.com/office/drawing/2014/main" id="{EC6298DF-31CF-2D14-D504-DD301EE0FDE2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사각형: 둥근 모서리 45">
                  <a:extLst>
                    <a:ext uri="{FF2B5EF4-FFF2-40B4-BE49-F238E27FC236}">
                      <a16:creationId xmlns:a16="http://schemas.microsoft.com/office/drawing/2014/main" id="{E83A24E9-37D7-E312-213B-97841185F2A2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39CEF96F-CA12-B77D-ECEF-35E6379C235F}"/>
                  </a:ext>
                </a:extLst>
              </p:cNvPr>
              <p:cNvGrpSpPr/>
              <p:nvPr/>
            </p:nvGrpSpPr>
            <p:grpSpPr>
              <a:xfrm>
                <a:off x="60515" y="5905634"/>
                <a:ext cx="391923" cy="152119"/>
                <a:chOff x="60515" y="528639"/>
                <a:chExt cx="391923" cy="152119"/>
              </a:xfrm>
            </p:grpSpPr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48D48042-0018-0EE9-EE3D-6CF24DC5AE47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363B7BAB-ED24-F4CA-2B8B-CED91A97D663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03593534-415D-28D6-FE06-C760C15C66D1}"/>
                  </a:ext>
                </a:extLst>
              </p:cNvPr>
              <p:cNvGrpSpPr/>
              <p:nvPr/>
            </p:nvGrpSpPr>
            <p:grpSpPr>
              <a:xfrm>
                <a:off x="60515" y="6319254"/>
                <a:ext cx="391923" cy="152119"/>
                <a:chOff x="60515" y="528639"/>
                <a:chExt cx="391923" cy="152119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C1466491-2983-01DC-EF12-1301C3CFF0E8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id="{2F234EDD-94FA-F5F9-AC36-25610EA2D20B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7BFBB2A9-6D8B-4587-BA8E-3BC4C2EAB1E7}"/>
              </a:ext>
            </a:extLst>
          </p:cNvPr>
          <p:cNvSpPr/>
          <p:nvPr/>
        </p:nvSpPr>
        <p:spPr>
          <a:xfrm>
            <a:off x="9092331" y="4856913"/>
            <a:ext cx="257634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21912058 </a:t>
            </a:r>
            <a:r>
              <a:rPr lang="ko-KR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이정빈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21912054 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이환희</a:t>
            </a:r>
            <a:endParaRPr lang="en-US" altLang="ko-K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2112030 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김유진</a:t>
            </a:r>
            <a:endParaRPr lang="en-US" altLang="ko-K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22112122 </a:t>
            </a:r>
            <a:r>
              <a:rPr lang="ko-KR" alt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장윤지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5617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2762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1ECE293-57D0-1B5F-FEAE-38718DB6752A}"/>
              </a:ext>
            </a:extLst>
          </p:cNvPr>
          <p:cNvGrpSpPr/>
          <p:nvPr/>
        </p:nvGrpSpPr>
        <p:grpSpPr>
          <a:xfrm>
            <a:off x="60515" y="209549"/>
            <a:ext cx="11995895" cy="6478123"/>
            <a:chOff x="60515" y="209549"/>
            <a:chExt cx="11995895" cy="6478123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55DA96B7-40A4-1B05-7C19-BE7BA6B495DB}"/>
                </a:ext>
              </a:extLst>
            </p:cNvPr>
            <p:cNvGrpSpPr/>
            <p:nvPr/>
          </p:nvGrpSpPr>
          <p:grpSpPr>
            <a:xfrm>
              <a:off x="171451" y="209549"/>
              <a:ext cx="11884959" cy="6478123"/>
              <a:chOff x="171451" y="209549"/>
              <a:chExt cx="11884959" cy="6478123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093FD31C-053C-4D72-0F1D-525A77C6A282}"/>
                  </a:ext>
                </a:extLst>
              </p:cNvPr>
              <p:cNvSpPr/>
              <p:nvPr/>
            </p:nvSpPr>
            <p:spPr>
              <a:xfrm>
                <a:off x="412378" y="344022"/>
                <a:ext cx="11644032" cy="6343650"/>
              </a:xfrm>
              <a:prstGeom prst="roundRect">
                <a:avLst>
                  <a:gd name="adj" fmla="val 2744"/>
                </a:avLst>
              </a:prstGeom>
              <a:solidFill>
                <a:srgbClr val="1F3D33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88403034-995B-A2B4-881C-63EB2CBA589B}"/>
                  </a:ext>
                </a:extLst>
              </p:cNvPr>
              <p:cNvSpPr/>
              <p:nvPr/>
            </p:nvSpPr>
            <p:spPr>
              <a:xfrm>
                <a:off x="171451" y="209549"/>
                <a:ext cx="11849098" cy="6429375"/>
              </a:xfrm>
              <a:prstGeom prst="roundRect">
                <a:avLst>
                  <a:gd name="adj" fmla="val 2648"/>
                </a:avLst>
              </a:prstGeom>
              <a:solidFill>
                <a:schemeClr val="bg1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rtlCol="0" anchor="t"/>
              <a:lstStyle/>
              <a:p>
                <a:pPr marL="0" lvl="2" algn="ctr">
                  <a:defRPr/>
                </a:pPr>
                <a:r>
                  <a:rPr lang="ko-KR" altLang="en-US" sz="2800" b="1" i="1" kern="0" dirty="0">
                    <a:ln w="15875">
                      <a:noFill/>
                    </a:ln>
                    <a:solidFill>
                      <a:srgbClr val="FF8356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파워포인트 템플릿</a:t>
                </a:r>
                <a:endParaRPr lang="en-US" altLang="ko-KR" sz="2800" b="1" i="1" kern="0" dirty="0">
                  <a:ln w="15875">
                    <a:noFill/>
                  </a:ln>
                  <a:solidFill>
                    <a:srgbClr val="FF835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  <a:p>
                <a:pPr marL="0" lvl="2" algn="ctr">
                  <a:defRPr/>
                </a:pPr>
                <a:r>
                  <a:rPr lang="en-US" altLang="ko-KR" sz="800" i="1" kern="0" dirty="0">
                    <a:ln w="15875">
                      <a:noFill/>
                    </a:ln>
                    <a:solidFill>
                      <a:srgbClr val="FF8356"/>
                    </a:solidFill>
                  </a:rPr>
                  <a:t>Enjoy your stylish business and campus life with BIZCAM</a:t>
                </a:r>
                <a:endParaRPr lang="en-US" altLang="ko-KR" sz="500" i="1" kern="0" dirty="0">
                  <a:ln w="15875">
                    <a:noFill/>
                  </a:ln>
                  <a:solidFill>
                    <a:srgbClr val="FF8356"/>
                  </a:solidFill>
                </a:endParaRP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4DC50C29-56CB-2570-8129-AC90588A153C}"/>
                </a:ext>
              </a:extLst>
            </p:cNvPr>
            <p:cNvGrpSpPr/>
            <p:nvPr/>
          </p:nvGrpSpPr>
          <p:grpSpPr>
            <a:xfrm>
              <a:off x="60515" y="245772"/>
              <a:ext cx="509038" cy="6336000"/>
              <a:chOff x="60515" y="245772"/>
              <a:chExt cx="509038" cy="6336000"/>
            </a:xfrm>
          </p:grpSpPr>
          <p:sp>
            <p:nvSpPr>
              <p:cNvPr id="53" name="사각형: 둥근 위쪽 모서리 52">
                <a:extLst>
                  <a:ext uri="{FF2B5EF4-FFF2-40B4-BE49-F238E27FC236}">
                    <a16:creationId xmlns:a16="http://schemas.microsoft.com/office/drawing/2014/main" id="{84268179-EEB0-BD6E-5F62-B815B807A595}"/>
                  </a:ext>
                </a:extLst>
              </p:cNvPr>
              <p:cNvSpPr/>
              <p:nvPr/>
            </p:nvSpPr>
            <p:spPr>
              <a:xfrm rot="16200000">
                <a:off x="-2778447" y="3233772"/>
                <a:ext cx="6336000" cy="360000"/>
              </a:xfrm>
              <a:prstGeom prst="round2SameRect">
                <a:avLst>
                  <a:gd name="adj1" fmla="val 38889"/>
                  <a:gd name="adj2" fmla="val 0"/>
                </a:avLst>
              </a:prstGeom>
              <a:solidFill>
                <a:srgbClr val="F7F3EF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FF8D8D47-4596-2747-477C-32F3D8FB9988}"/>
                  </a:ext>
                </a:extLst>
              </p:cNvPr>
              <p:cNvGrpSpPr/>
              <p:nvPr/>
            </p:nvGrpSpPr>
            <p:grpSpPr>
              <a:xfrm>
                <a:off x="60515" y="461964"/>
                <a:ext cx="391923" cy="5942734"/>
                <a:chOff x="60515" y="528639"/>
                <a:chExt cx="391923" cy="5942734"/>
              </a:xfrm>
            </p:grpSpPr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A2FCFB6E-B06F-7324-2ABC-729F2908B746}"/>
                    </a:ext>
                  </a:extLst>
                </p:cNvPr>
                <p:cNvGrpSpPr/>
                <p:nvPr/>
              </p:nvGrpSpPr>
              <p:grpSpPr>
                <a:xfrm>
                  <a:off x="60515" y="52863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" name="타원 7">
                    <a:extLst>
                      <a:ext uri="{FF2B5EF4-FFF2-40B4-BE49-F238E27FC236}">
                        <a16:creationId xmlns:a16="http://schemas.microsoft.com/office/drawing/2014/main" id="{56267911-EA10-8F92-B49A-6625B3329D1F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" name="사각형: 둥근 모서리 8">
                    <a:extLst>
                      <a:ext uri="{FF2B5EF4-FFF2-40B4-BE49-F238E27FC236}">
                        <a16:creationId xmlns:a16="http://schemas.microsoft.com/office/drawing/2014/main" id="{EA471E9F-75B9-6F82-20FE-C4CD7A977E11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7BD97629-07C4-AB41-C0E5-65E159AA5FBD}"/>
                    </a:ext>
                  </a:extLst>
                </p:cNvPr>
                <p:cNvGrpSpPr/>
                <p:nvPr/>
              </p:nvGrpSpPr>
              <p:grpSpPr>
                <a:xfrm>
                  <a:off x="60515" y="942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2" name="타원 11">
                    <a:extLst>
                      <a:ext uri="{FF2B5EF4-FFF2-40B4-BE49-F238E27FC236}">
                        <a16:creationId xmlns:a16="http://schemas.microsoft.com/office/drawing/2014/main" id="{D522E91A-95DB-07A8-76D0-F322A3AC2B3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" name="사각형: 둥근 모서리 12">
                    <a:extLst>
                      <a:ext uri="{FF2B5EF4-FFF2-40B4-BE49-F238E27FC236}">
                        <a16:creationId xmlns:a16="http://schemas.microsoft.com/office/drawing/2014/main" id="{6F53ECDF-ECDE-416C-2EAC-37941314246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id="{E192BDC3-597D-C326-5C33-71839145B57B}"/>
                    </a:ext>
                  </a:extLst>
                </p:cNvPr>
                <p:cNvGrpSpPr/>
                <p:nvPr/>
              </p:nvGrpSpPr>
              <p:grpSpPr>
                <a:xfrm>
                  <a:off x="60515" y="135586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5" name="타원 14">
                    <a:extLst>
                      <a:ext uri="{FF2B5EF4-FFF2-40B4-BE49-F238E27FC236}">
                        <a16:creationId xmlns:a16="http://schemas.microsoft.com/office/drawing/2014/main" id="{CAE5CD58-E90F-9D7D-B966-AFE1DF34681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사각형: 둥근 모서리 15">
                    <a:extLst>
                      <a:ext uri="{FF2B5EF4-FFF2-40B4-BE49-F238E27FC236}">
                        <a16:creationId xmlns:a16="http://schemas.microsoft.com/office/drawing/2014/main" id="{7F89D348-0F31-FAB1-1949-C622E2D251B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id="{1751CF99-D459-C050-553F-005006166F92}"/>
                    </a:ext>
                  </a:extLst>
                </p:cNvPr>
                <p:cNvGrpSpPr/>
                <p:nvPr/>
              </p:nvGrpSpPr>
              <p:grpSpPr>
                <a:xfrm>
                  <a:off x="60515" y="176948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8" name="타원 17">
                    <a:extLst>
                      <a:ext uri="{FF2B5EF4-FFF2-40B4-BE49-F238E27FC236}">
                        <a16:creationId xmlns:a16="http://schemas.microsoft.com/office/drawing/2014/main" id="{6D1051B0-BAF5-5E9D-EDF1-EA07565C1CDA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사각형: 둥근 모서리 18">
                    <a:extLst>
                      <a:ext uri="{FF2B5EF4-FFF2-40B4-BE49-F238E27FC236}">
                        <a16:creationId xmlns:a16="http://schemas.microsoft.com/office/drawing/2014/main" id="{96AD2326-C218-43AA-D2B1-EF197C0CBF48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id="{58D6EB24-619B-DEDC-AADA-6046F98A88A9}"/>
                    </a:ext>
                  </a:extLst>
                </p:cNvPr>
                <p:cNvGrpSpPr/>
                <p:nvPr/>
              </p:nvGrpSpPr>
              <p:grpSpPr>
                <a:xfrm>
                  <a:off x="60515" y="218309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1" name="타원 20">
                    <a:extLst>
                      <a:ext uri="{FF2B5EF4-FFF2-40B4-BE49-F238E27FC236}">
                        <a16:creationId xmlns:a16="http://schemas.microsoft.com/office/drawing/2014/main" id="{4567AEEC-7CC6-5AA9-E8B7-B71EF5313545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2" name="사각형: 둥근 모서리 21">
                    <a:extLst>
                      <a:ext uri="{FF2B5EF4-FFF2-40B4-BE49-F238E27FC236}">
                        <a16:creationId xmlns:a16="http://schemas.microsoft.com/office/drawing/2014/main" id="{4494A946-0AFE-2271-8CFD-F21BE2DEB4C7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id="{1DF6FE08-80DB-A83A-DBDB-F79ED8257A3A}"/>
                    </a:ext>
                  </a:extLst>
                </p:cNvPr>
                <p:cNvGrpSpPr/>
                <p:nvPr/>
              </p:nvGrpSpPr>
              <p:grpSpPr>
                <a:xfrm>
                  <a:off x="60515" y="259671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4" name="타원 23">
                    <a:extLst>
                      <a:ext uri="{FF2B5EF4-FFF2-40B4-BE49-F238E27FC236}">
                        <a16:creationId xmlns:a16="http://schemas.microsoft.com/office/drawing/2014/main" id="{BD73F7C5-F442-32EF-DC23-632E480A407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5" name="사각형: 둥근 모서리 24">
                    <a:extLst>
                      <a:ext uri="{FF2B5EF4-FFF2-40B4-BE49-F238E27FC236}">
                        <a16:creationId xmlns:a16="http://schemas.microsoft.com/office/drawing/2014/main" id="{CB6C25A4-878C-BE82-68FB-E4FA18FC99AC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B0A6D738-03FC-9812-D869-12F81DF440ED}"/>
                    </a:ext>
                  </a:extLst>
                </p:cNvPr>
                <p:cNvGrpSpPr/>
                <p:nvPr/>
              </p:nvGrpSpPr>
              <p:grpSpPr>
                <a:xfrm>
                  <a:off x="60515" y="301032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7" name="타원 26">
                    <a:extLst>
                      <a:ext uri="{FF2B5EF4-FFF2-40B4-BE49-F238E27FC236}">
                        <a16:creationId xmlns:a16="http://schemas.microsoft.com/office/drawing/2014/main" id="{970D0F17-795D-4693-3CA1-0378786E7479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8" name="사각형: 둥근 모서리 27">
                    <a:extLst>
                      <a:ext uri="{FF2B5EF4-FFF2-40B4-BE49-F238E27FC236}">
                        <a16:creationId xmlns:a16="http://schemas.microsoft.com/office/drawing/2014/main" id="{6F58AD13-97C5-859C-8BAB-CC4F2927E08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9" name="그룹 28">
                  <a:extLst>
                    <a:ext uri="{FF2B5EF4-FFF2-40B4-BE49-F238E27FC236}">
                      <a16:creationId xmlns:a16="http://schemas.microsoft.com/office/drawing/2014/main" id="{C23FEAF4-2B7E-6047-C528-9B009601CC62}"/>
                    </a:ext>
                  </a:extLst>
                </p:cNvPr>
                <p:cNvGrpSpPr/>
                <p:nvPr/>
              </p:nvGrpSpPr>
              <p:grpSpPr>
                <a:xfrm>
                  <a:off x="60515" y="342394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0" name="타원 29">
                    <a:extLst>
                      <a:ext uri="{FF2B5EF4-FFF2-40B4-BE49-F238E27FC236}">
                        <a16:creationId xmlns:a16="http://schemas.microsoft.com/office/drawing/2014/main" id="{F7A3E540-25B7-5269-4D68-64663D45F0AC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" name="사각형: 둥근 모서리 30">
                    <a:extLst>
                      <a:ext uri="{FF2B5EF4-FFF2-40B4-BE49-F238E27FC236}">
                        <a16:creationId xmlns:a16="http://schemas.microsoft.com/office/drawing/2014/main" id="{E51E6DD1-F01D-1305-D20F-FEAB6F409D74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2" name="그룹 31">
                  <a:extLst>
                    <a:ext uri="{FF2B5EF4-FFF2-40B4-BE49-F238E27FC236}">
                      <a16:creationId xmlns:a16="http://schemas.microsoft.com/office/drawing/2014/main" id="{7569B07F-3A00-7E05-2402-D033FA9C22ED}"/>
                    </a:ext>
                  </a:extLst>
                </p:cNvPr>
                <p:cNvGrpSpPr/>
                <p:nvPr/>
              </p:nvGrpSpPr>
              <p:grpSpPr>
                <a:xfrm>
                  <a:off x="60515" y="383755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3" name="타원 32">
                    <a:extLst>
                      <a:ext uri="{FF2B5EF4-FFF2-40B4-BE49-F238E27FC236}">
                        <a16:creationId xmlns:a16="http://schemas.microsoft.com/office/drawing/2014/main" id="{D47FAEB3-8DAA-A1E8-0218-9ADBD3741C4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4" name="사각형: 둥근 모서리 33">
                    <a:extLst>
                      <a:ext uri="{FF2B5EF4-FFF2-40B4-BE49-F238E27FC236}">
                        <a16:creationId xmlns:a16="http://schemas.microsoft.com/office/drawing/2014/main" id="{682351A8-10C8-6C38-7F69-9EFF742B873D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id="{E49B4C4E-947A-DA0F-5534-3B0B4CE8BC4B}"/>
                    </a:ext>
                  </a:extLst>
                </p:cNvPr>
                <p:cNvGrpSpPr/>
                <p:nvPr/>
              </p:nvGrpSpPr>
              <p:grpSpPr>
                <a:xfrm>
                  <a:off x="60515" y="425117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6" name="타원 35">
                    <a:extLst>
                      <a:ext uri="{FF2B5EF4-FFF2-40B4-BE49-F238E27FC236}">
                        <a16:creationId xmlns:a16="http://schemas.microsoft.com/office/drawing/2014/main" id="{81DEBCCF-0E45-B95E-95D2-8A95655C9D0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" name="사각형: 둥근 모서리 36">
                    <a:extLst>
                      <a:ext uri="{FF2B5EF4-FFF2-40B4-BE49-F238E27FC236}">
                        <a16:creationId xmlns:a16="http://schemas.microsoft.com/office/drawing/2014/main" id="{99B71E0D-693D-3474-9C12-C9D53965C69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id="{41F330B5-8114-A379-4CD4-18812B0DD927}"/>
                    </a:ext>
                  </a:extLst>
                </p:cNvPr>
                <p:cNvGrpSpPr/>
                <p:nvPr/>
              </p:nvGrpSpPr>
              <p:grpSpPr>
                <a:xfrm>
                  <a:off x="60515" y="466478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9" name="타원 38">
                    <a:extLst>
                      <a:ext uri="{FF2B5EF4-FFF2-40B4-BE49-F238E27FC236}">
                        <a16:creationId xmlns:a16="http://schemas.microsoft.com/office/drawing/2014/main" id="{3C88C877-317B-820E-1D17-2CAA3369DAD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0" name="사각형: 둥근 모서리 39">
                    <a:extLst>
                      <a:ext uri="{FF2B5EF4-FFF2-40B4-BE49-F238E27FC236}">
                        <a16:creationId xmlns:a16="http://schemas.microsoft.com/office/drawing/2014/main" id="{7D0F840C-CA40-FF35-88A0-9DDD12B78B12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1" name="그룹 40">
                  <a:extLst>
                    <a:ext uri="{FF2B5EF4-FFF2-40B4-BE49-F238E27FC236}">
                      <a16:creationId xmlns:a16="http://schemas.microsoft.com/office/drawing/2014/main" id="{BF36D008-A6EF-CF87-8311-55AA928379C8}"/>
                    </a:ext>
                  </a:extLst>
                </p:cNvPr>
                <p:cNvGrpSpPr/>
                <p:nvPr/>
              </p:nvGrpSpPr>
              <p:grpSpPr>
                <a:xfrm>
                  <a:off x="60515" y="507840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2" name="타원 41">
                    <a:extLst>
                      <a:ext uri="{FF2B5EF4-FFF2-40B4-BE49-F238E27FC236}">
                        <a16:creationId xmlns:a16="http://schemas.microsoft.com/office/drawing/2014/main" id="{9E62CD88-2609-7FF2-AEB7-8E619F3867AB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3" name="사각형: 둥근 모서리 42">
                    <a:extLst>
                      <a:ext uri="{FF2B5EF4-FFF2-40B4-BE49-F238E27FC236}">
                        <a16:creationId xmlns:a16="http://schemas.microsoft.com/office/drawing/2014/main" id="{3362AFE8-4271-A499-72D9-49BFAE3E7219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4" name="그룹 43">
                  <a:extLst>
                    <a:ext uri="{FF2B5EF4-FFF2-40B4-BE49-F238E27FC236}">
                      <a16:creationId xmlns:a16="http://schemas.microsoft.com/office/drawing/2014/main" id="{7A94F50E-F8CF-63FA-0FE2-0B290F2EEB8C}"/>
                    </a:ext>
                  </a:extLst>
                </p:cNvPr>
                <p:cNvGrpSpPr/>
                <p:nvPr/>
              </p:nvGrpSpPr>
              <p:grpSpPr>
                <a:xfrm>
                  <a:off x="60515" y="549201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5" name="타원 44">
                    <a:extLst>
                      <a:ext uri="{FF2B5EF4-FFF2-40B4-BE49-F238E27FC236}">
                        <a16:creationId xmlns:a16="http://schemas.microsoft.com/office/drawing/2014/main" id="{EC6298DF-31CF-2D14-D504-DD301EE0FDE2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6" name="사각형: 둥근 모서리 45">
                    <a:extLst>
                      <a:ext uri="{FF2B5EF4-FFF2-40B4-BE49-F238E27FC236}">
                        <a16:creationId xmlns:a16="http://schemas.microsoft.com/office/drawing/2014/main" id="{E83A24E9-37D7-E312-213B-97841185F2A2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id="{39CEF96F-CA12-B77D-ECEF-35E6379C235F}"/>
                    </a:ext>
                  </a:extLst>
                </p:cNvPr>
                <p:cNvGrpSpPr/>
                <p:nvPr/>
              </p:nvGrpSpPr>
              <p:grpSpPr>
                <a:xfrm>
                  <a:off x="60515" y="590563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8" name="타원 47">
                    <a:extLst>
                      <a:ext uri="{FF2B5EF4-FFF2-40B4-BE49-F238E27FC236}">
                        <a16:creationId xmlns:a16="http://schemas.microsoft.com/office/drawing/2014/main" id="{48D48042-0018-0EE9-EE3D-6CF24DC5AE47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9" name="사각형: 둥근 모서리 48">
                    <a:extLst>
                      <a:ext uri="{FF2B5EF4-FFF2-40B4-BE49-F238E27FC236}">
                        <a16:creationId xmlns:a16="http://schemas.microsoft.com/office/drawing/2014/main" id="{363B7BAB-ED24-F4CA-2B8B-CED91A97D66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50" name="그룹 49">
                  <a:extLst>
                    <a:ext uri="{FF2B5EF4-FFF2-40B4-BE49-F238E27FC236}">
                      <a16:creationId xmlns:a16="http://schemas.microsoft.com/office/drawing/2014/main" id="{03593534-415D-28D6-FE06-C760C15C66D1}"/>
                    </a:ext>
                  </a:extLst>
                </p:cNvPr>
                <p:cNvGrpSpPr/>
                <p:nvPr/>
              </p:nvGrpSpPr>
              <p:grpSpPr>
                <a:xfrm>
                  <a:off x="60515" y="6319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51" name="타원 50">
                    <a:extLst>
                      <a:ext uri="{FF2B5EF4-FFF2-40B4-BE49-F238E27FC236}">
                        <a16:creationId xmlns:a16="http://schemas.microsoft.com/office/drawing/2014/main" id="{C1466491-2983-01DC-EF12-1301C3CFF0E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2" name="사각형: 둥근 모서리 51">
                    <a:extLst>
                      <a:ext uri="{FF2B5EF4-FFF2-40B4-BE49-F238E27FC236}">
                        <a16:creationId xmlns:a16="http://schemas.microsoft.com/office/drawing/2014/main" id="{2F234EDD-94FA-F5F9-AC36-25610EA2D20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33E1A38-A174-8CD6-4427-549FD2108C2F}"/>
              </a:ext>
            </a:extLst>
          </p:cNvPr>
          <p:cNvSpPr/>
          <p:nvPr/>
        </p:nvSpPr>
        <p:spPr>
          <a:xfrm>
            <a:off x="6807296" y="1828467"/>
            <a:ext cx="124412" cy="4122551"/>
          </a:xfrm>
          <a:prstGeom prst="roundRect">
            <a:avLst>
              <a:gd name="adj" fmla="val 50000"/>
            </a:avLst>
          </a:prstGeom>
          <a:solidFill>
            <a:srgbClr val="E8D8CA"/>
          </a:solidFill>
          <a:ln w="19050">
            <a:solidFill>
              <a:srgbClr val="1636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9BDCB28-8CF4-4E57-6A60-9B802FA9AD59}"/>
              </a:ext>
            </a:extLst>
          </p:cNvPr>
          <p:cNvSpPr/>
          <p:nvPr/>
        </p:nvSpPr>
        <p:spPr>
          <a:xfrm>
            <a:off x="6669815" y="4953362"/>
            <a:ext cx="399373" cy="965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설명선: 굽은 선(테두리 없음) 56">
            <a:extLst>
              <a:ext uri="{FF2B5EF4-FFF2-40B4-BE49-F238E27FC236}">
                <a16:creationId xmlns:a16="http://schemas.microsoft.com/office/drawing/2014/main" id="{975FCF7F-E024-B4F8-9FD9-B1F48BE77713}"/>
              </a:ext>
            </a:extLst>
          </p:cNvPr>
          <p:cNvSpPr/>
          <p:nvPr/>
        </p:nvSpPr>
        <p:spPr>
          <a:xfrm>
            <a:off x="8474663" y="3376357"/>
            <a:ext cx="2915177" cy="1400041"/>
          </a:xfrm>
          <a:prstGeom prst="callout2">
            <a:avLst>
              <a:gd name="adj1" fmla="val 50727"/>
              <a:gd name="adj2" fmla="val -2010"/>
              <a:gd name="adj3" fmla="val 51247"/>
              <a:gd name="adj4" fmla="val -22603"/>
              <a:gd name="adj5" fmla="val 113067"/>
              <a:gd name="adj6" fmla="val -39932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rgbClr val="725032"/>
                </a:solidFill>
              </a:rPr>
              <a:t>CONTENTS </a:t>
            </a:r>
            <a:r>
              <a:rPr lang="en-US" altLang="ko-KR" sz="2800" b="1" dirty="0">
                <a:solidFill>
                  <a:srgbClr val="725032"/>
                </a:solidFill>
              </a:rPr>
              <a:t>25%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Enjoy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your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stylish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business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and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campus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life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with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BIZCAM </a:t>
            </a: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54727534-6B25-3CA8-1088-90EDD36FDC2A}"/>
              </a:ext>
            </a:extLst>
          </p:cNvPr>
          <p:cNvGraphicFramePr>
            <a:graphicFrameLocks noGrp="1"/>
          </p:cNvGraphicFramePr>
          <p:nvPr/>
        </p:nvGraphicFramePr>
        <p:xfrm>
          <a:off x="5989175" y="1491382"/>
          <a:ext cx="396000" cy="4459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B71D8EEF-559A-D956-41C3-B8078BF00440}"/>
              </a:ext>
            </a:extLst>
          </p:cNvPr>
          <p:cNvSpPr/>
          <p:nvPr/>
        </p:nvSpPr>
        <p:spPr>
          <a:xfrm>
            <a:off x="5394909" y="1828467"/>
            <a:ext cx="124412" cy="4122551"/>
          </a:xfrm>
          <a:prstGeom prst="roundRect">
            <a:avLst>
              <a:gd name="adj" fmla="val 50000"/>
            </a:avLst>
          </a:prstGeom>
          <a:solidFill>
            <a:srgbClr val="FBBD4C"/>
          </a:solidFill>
          <a:ln w="19050">
            <a:solidFill>
              <a:srgbClr val="1636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0E4E2A9C-7CFF-241B-B5E7-8B4B0E1BB137}"/>
              </a:ext>
            </a:extLst>
          </p:cNvPr>
          <p:cNvSpPr/>
          <p:nvPr/>
        </p:nvSpPr>
        <p:spPr>
          <a:xfrm>
            <a:off x="5257428" y="2565266"/>
            <a:ext cx="399373" cy="965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1636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설명선: 굽은 선(테두리 없음) 60">
            <a:extLst>
              <a:ext uri="{FF2B5EF4-FFF2-40B4-BE49-F238E27FC236}">
                <a16:creationId xmlns:a16="http://schemas.microsoft.com/office/drawing/2014/main" id="{B0D5CB7A-8413-E9F2-0B6F-EB94A5CD135A}"/>
              </a:ext>
            </a:extLst>
          </p:cNvPr>
          <p:cNvSpPr/>
          <p:nvPr/>
        </p:nvSpPr>
        <p:spPr>
          <a:xfrm flipH="1">
            <a:off x="936777" y="2763797"/>
            <a:ext cx="2915177" cy="1400041"/>
          </a:xfrm>
          <a:prstGeom prst="callout2">
            <a:avLst>
              <a:gd name="adj1" fmla="val 50727"/>
              <a:gd name="adj2" fmla="val -2010"/>
              <a:gd name="adj3" fmla="val 51247"/>
              <a:gd name="adj4" fmla="val -22603"/>
              <a:gd name="adj5" fmla="val -3608"/>
              <a:gd name="adj6" fmla="val -42368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rgbClr val="FF8356"/>
                </a:solidFill>
              </a:rPr>
              <a:t>CONTENTS </a:t>
            </a:r>
            <a:r>
              <a:rPr lang="en-US" altLang="ko-KR" sz="2800" b="1" dirty="0">
                <a:solidFill>
                  <a:srgbClr val="FF8356"/>
                </a:solidFill>
              </a:rPr>
              <a:t>82%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Enjoy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your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stylish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business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and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campus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life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with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BIZCAM </a:t>
            </a:r>
          </a:p>
        </p:txBody>
      </p:sp>
    </p:spTree>
    <p:extLst>
      <p:ext uri="{BB962C8B-B14F-4D97-AF65-F5344CB8AC3E}">
        <p14:creationId xmlns:p14="http://schemas.microsoft.com/office/powerpoint/2010/main" val="2360961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2762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1ECE293-57D0-1B5F-FEAE-38718DB6752A}"/>
              </a:ext>
            </a:extLst>
          </p:cNvPr>
          <p:cNvGrpSpPr/>
          <p:nvPr/>
        </p:nvGrpSpPr>
        <p:grpSpPr>
          <a:xfrm>
            <a:off x="60515" y="209549"/>
            <a:ext cx="11995895" cy="6478123"/>
            <a:chOff x="60515" y="209549"/>
            <a:chExt cx="11995895" cy="6478123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55DA96B7-40A4-1B05-7C19-BE7BA6B495DB}"/>
                </a:ext>
              </a:extLst>
            </p:cNvPr>
            <p:cNvGrpSpPr/>
            <p:nvPr/>
          </p:nvGrpSpPr>
          <p:grpSpPr>
            <a:xfrm>
              <a:off x="171451" y="209549"/>
              <a:ext cx="11884959" cy="6478123"/>
              <a:chOff x="171451" y="209549"/>
              <a:chExt cx="11884959" cy="6478123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093FD31C-053C-4D72-0F1D-525A77C6A282}"/>
                  </a:ext>
                </a:extLst>
              </p:cNvPr>
              <p:cNvSpPr/>
              <p:nvPr/>
            </p:nvSpPr>
            <p:spPr>
              <a:xfrm>
                <a:off x="412378" y="344022"/>
                <a:ext cx="11644032" cy="6343650"/>
              </a:xfrm>
              <a:prstGeom prst="roundRect">
                <a:avLst>
                  <a:gd name="adj" fmla="val 2744"/>
                </a:avLst>
              </a:prstGeom>
              <a:solidFill>
                <a:srgbClr val="1F3D33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88403034-995B-A2B4-881C-63EB2CBA589B}"/>
                  </a:ext>
                </a:extLst>
              </p:cNvPr>
              <p:cNvSpPr/>
              <p:nvPr/>
            </p:nvSpPr>
            <p:spPr>
              <a:xfrm>
                <a:off x="171451" y="209549"/>
                <a:ext cx="11849098" cy="6429375"/>
              </a:xfrm>
              <a:prstGeom prst="roundRect">
                <a:avLst>
                  <a:gd name="adj" fmla="val 2648"/>
                </a:avLst>
              </a:prstGeom>
              <a:solidFill>
                <a:schemeClr val="bg1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rtlCol="0" anchor="t"/>
              <a:lstStyle/>
              <a:p>
                <a:pPr marL="0" lvl="2" algn="ctr">
                  <a:defRPr/>
                </a:pPr>
                <a:r>
                  <a:rPr lang="ko-KR" altLang="en-US" sz="2800" b="1" i="1" kern="0" dirty="0">
                    <a:ln w="15875">
                      <a:noFill/>
                    </a:ln>
                    <a:solidFill>
                      <a:srgbClr val="FF8356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파워포인트 템플릿</a:t>
                </a:r>
                <a:endParaRPr lang="en-US" altLang="ko-KR" sz="2800" b="1" i="1" kern="0" dirty="0">
                  <a:ln w="15875">
                    <a:noFill/>
                  </a:ln>
                  <a:solidFill>
                    <a:srgbClr val="FF835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  <a:p>
                <a:pPr marL="0" lvl="2" algn="ctr">
                  <a:defRPr/>
                </a:pPr>
                <a:r>
                  <a:rPr lang="en-US" altLang="ko-KR" sz="800" i="1" kern="0" dirty="0">
                    <a:ln w="15875">
                      <a:noFill/>
                    </a:ln>
                    <a:solidFill>
                      <a:srgbClr val="FF8356"/>
                    </a:solidFill>
                  </a:rPr>
                  <a:t>Enjoy your stylish business and campus life with BIZCAM</a:t>
                </a:r>
                <a:endParaRPr lang="en-US" altLang="ko-KR" sz="500" i="1" kern="0" dirty="0">
                  <a:ln w="15875">
                    <a:noFill/>
                  </a:ln>
                  <a:solidFill>
                    <a:srgbClr val="FF8356"/>
                  </a:solidFill>
                </a:endParaRP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4DC50C29-56CB-2570-8129-AC90588A153C}"/>
                </a:ext>
              </a:extLst>
            </p:cNvPr>
            <p:cNvGrpSpPr/>
            <p:nvPr/>
          </p:nvGrpSpPr>
          <p:grpSpPr>
            <a:xfrm>
              <a:off x="60515" y="245772"/>
              <a:ext cx="509038" cy="6336000"/>
              <a:chOff x="60515" y="245772"/>
              <a:chExt cx="509038" cy="6336000"/>
            </a:xfrm>
          </p:grpSpPr>
          <p:sp>
            <p:nvSpPr>
              <p:cNvPr id="53" name="사각형: 둥근 위쪽 모서리 52">
                <a:extLst>
                  <a:ext uri="{FF2B5EF4-FFF2-40B4-BE49-F238E27FC236}">
                    <a16:creationId xmlns:a16="http://schemas.microsoft.com/office/drawing/2014/main" id="{84268179-EEB0-BD6E-5F62-B815B807A595}"/>
                  </a:ext>
                </a:extLst>
              </p:cNvPr>
              <p:cNvSpPr/>
              <p:nvPr/>
            </p:nvSpPr>
            <p:spPr>
              <a:xfrm rot="16200000">
                <a:off x="-2778447" y="3233772"/>
                <a:ext cx="6336000" cy="360000"/>
              </a:xfrm>
              <a:prstGeom prst="round2SameRect">
                <a:avLst>
                  <a:gd name="adj1" fmla="val 38889"/>
                  <a:gd name="adj2" fmla="val 0"/>
                </a:avLst>
              </a:prstGeom>
              <a:solidFill>
                <a:srgbClr val="F7F3EF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FF8D8D47-4596-2747-477C-32F3D8FB9988}"/>
                  </a:ext>
                </a:extLst>
              </p:cNvPr>
              <p:cNvGrpSpPr/>
              <p:nvPr/>
            </p:nvGrpSpPr>
            <p:grpSpPr>
              <a:xfrm>
                <a:off x="60515" y="461964"/>
                <a:ext cx="391923" cy="5942734"/>
                <a:chOff x="60515" y="528639"/>
                <a:chExt cx="391923" cy="5942734"/>
              </a:xfrm>
            </p:grpSpPr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A2FCFB6E-B06F-7324-2ABC-729F2908B746}"/>
                    </a:ext>
                  </a:extLst>
                </p:cNvPr>
                <p:cNvGrpSpPr/>
                <p:nvPr/>
              </p:nvGrpSpPr>
              <p:grpSpPr>
                <a:xfrm>
                  <a:off x="60515" y="52863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" name="타원 7">
                    <a:extLst>
                      <a:ext uri="{FF2B5EF4-FFF2-40B4-BE49-F238E27FC236}">
                        <a16:creationId xmlns:a16="http://schemas.microsoft.com/office/drawing/2014/main" id="{56267911-EA10-8F92-B49A-6625B3329D1F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" name="사각형: 둥근 모서리 8">
                    <a:extLst>
                      <a:ext uri="{FF2B5EF4-FFF2-40B4-BE49-F238E27FC236}">
                        <a16:creationId xmlns:a16="http://schemas.microsoft.com/office/drawing/2014/main" id="{EA471E9F-75B9-6F82-20FE-C4CD7A977E11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7BD97629-07C4-AB41-C0E5-65E159AA5FBD}"/>
                    </a:ext>
                  </a:extLst>
                </p:cNvPr>
                <p:cNvGrpSpPr/>
                <p:nvPr/>
              </p:nvGrpSpPr>
              <p:grpSpPr>
                <a:xfrm>
                  <a:off x="60515" y="942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2" name="타원 11">
                    <a:extLst>
                      <a:ext uri="{FF2B5EF4-FFF2-40B4-BE49-F238E27FC236}">
                        <a16:creationId xmlns:a16="http://schemas.microsoft.com/office/drawing/2014/main" id="{D522E91A-95DB-07A8-76D0-F322A3AC2B3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" name="사각형: 둥근 모서리 12">
                    <a:extLst>
                      <a:ext uri="{FF2B5EF4-FFF2-40B4-BE49-F238E27FC236}">
                        <a16:creationId xmlns:a16="http://schemas.microsoft.com/office/drawing/2014/main" id="{6F53ECDF-ECDE-416C-2EAC-37941314246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id="{E192BDC3-597D-C326-5C33-71839145B57B}"/>
                    </a:ext>
                  </a:extLst>
                </p:cNvPr>
                <p:cNvGrpSpPr/>
                <p:nvPr/>
              </p:nvGrpSpPr>
              <p:grpSpPr>
                <a:xfrm>
                  <a:off x="60515" y="135586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5" name="타원 14">
                    <a:extLst>
                      <a:ext uri="{FF2B5EF4-FFF2-40B4-BE49-F238E27FC236}">
                        <a16:creationId xmlns:a16="http://schemas.microsoft.com/office/drawing/2014/main" id="{CAE5CD58-E90F-9D7D-B966-AFE1DF34681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사각형: 둥근 모서리 15">
                    <a:extLst>
                      <a:ext uri="{FF2B5EF4-FFF2-40B4-BE49-F238E27FC236}">
                        <a16:creationId xmlns:a16="http://schemas.microsoft.com/office/drawing/2014/main" id="{7F89D348-0F31-FAB1-1949-C622E2D251B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id="{1751CF99-D459-C050-553F-005006166F92}"/>
                    </a:ext>
                  </a:extLst>
                </p:cNvPr>
                <p:cNvGrpSpPr/>
                <p:nvPr/>
              </p:nvGrpSpPr>
              <p:grpSpPr>
                <a:xfrm>
                  <a:off x="60515" y="176948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8" name="타원 17">
                    <a:extLst>
                      <a:ext uri="{FF2B5EF4-FFF2-40B4-BE49-F238E27FC236}">
                        <a16:creationId xmlns:a16="http://schemas.microsoft.com/office/drawing/2014/main" id="{6D1051B0-BAF5-5E9D-EDF1-EA07565C1CDA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사각형: 둥근 모서리 18">
                    <a:extLst>
                      <a:ext uri="{FF2B5EF4-FFF2-40B4-BE49-F238E27FC236}">
                        <a16:creationId xmlns:a16="http://schemas.microsoft.com/office/drawing/2014/main" id="{96AD2326-C218-43AA-D2B1-EF197C0CBF48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id="{58D6EB24-619B-DEDC-AADA-6046F98A88A9}"/>
                    </a:ext>
                  </a:extLst>
                </p:cNvPr>
                <p:cNvGrpSpPr/>
                <p:nvPr/>
              </p:nvGrpSpPr>
              <p:grpSpPr>
                <a:xfrm>
                  <a:off x="60515" y="218309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1" name="타원 20">
                    <a:extLst>
                      <a:ext uri="{FF2B5EF4-FFF2-40B4-BE49-F238E27FC236}">
                        <a16:creationId xmlns:a16="http://schemas.microsoft.com/office/drawing/2014/main" id="{4567AEEC-7CC6-5AA9-E8B7-B71EF5313545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2" name="사각형: 둥근 모서리 21">
                    <a:extLst>
                      <a:ext uri="{FF2B5EF4-FFF2-40B4-BE49-F238E27FC236}">
                        <a16:creationId xmlns:a16="http://schemas.microsoft.com/office/drawing/2014/main" id="{4494A946-0AFE-2271-8CFD-F21BE2DEB4C7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id="{1DF6FE08-80DB-A83A-DBDB-F79ED8257A3A}"/>
                    </a:ext>
                  </a:extLst>
                </p:cNvPr>
                <p:cNvGrpSpPr/>
                <p:nvPr/>
              </p:nvGrpSpPr>
              <p:grpSpPr>
                <a:xfrm>
                  <a:off x="60515" y="259671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4" name="타원 23">
                    <a:extLst>
                      <a:ext uri="{FF2B5EF4-FFF2-40B4-BE49-F238E27FC236}">
                        <a16:creationId xmlns:a16="http://schemas.microsoft.com/office/drawing/2014/main" id="{BD73F7C5-F442-32EF-DC23-632E480A407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5" name="사각형: 둥근 모서리 24">
                    <a:extLst>
                      <a:ext uri="{FF2B5EF4-FFF2-40B4-BE49-F238E27FC236}">
                        <a16:creationId xmlns:a16="http://schemas.microsoft.com/office/drawing/2014/main" id="{CB6C25A4-878C-BE82-68FB-E4FA18FC99AC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B0A6D738-03FC-9812-D869-12F81DF440ED}"/>
                    </a:ext>
                  </a:extLst>
                </p:cNvPr>
                <p:cNvGrpSpPr/>
                <p:nvPr/>
              </p:nvGrpSpPr>
              <p:grpSpPr>
                <a:xfrm>
                  <a:off x="60515" y="301032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7" name="타원 26">
                    <a:extLst>
                      <a:ext uri="{FF2B5EF4-FFF2-40B4-BE49-F238E27FC236}">
                        <a16:creationId xmlns:a16="http://schemas.microsoft.com/office/drawing/2014/main" id="{970D0F17-795D-4693-3CA1-0378786E7479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8" name="사각형: 둥근 모서리 27">
                    <a:extLst>
                      <a:ext uri="{FF2B5EF4-FFF2-40B4-BE49-F238E27FC236}">
                        <a16:creationId xmlns:a16="http://schemas.microsoft.com/office/drawing/2014/main" id="{6F58AD13-97C5-859C-8BAB-CC4F2927E08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9" name="그룹 28">
                  <a:extLst>
                    <a:ext uri="{FF2B5EF4-FFF2-40B4-BE49-F238E27FC236}">
                      <a16:creationId xmlns:a16="http://schemas.microsoft.com/office/drawing/2014/main" id="{C23FEAF4-2B7E-6047-C528-9B009601CC62}"/>
                    </a:ext>
                  </a:extLst>
                </p:cNvPr>
                <p:cNvGrpSpPr/>
                <p:nvPr/>
              </p:nvGrpSpPr>
              <p:grpSpPr>
                <a:xfrm>
                  <a:off x="60515" y="342394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0" name="타원 29">
                    <a:extLst>
                      <a:ext uri="{FF2B5EF4-FFF2-40B4-BE49-F238E27FC236}">
                        <a16:creationId xmlns:a16="http://schemas.microsoft.com/office/drawing/2014/main" id="{F7A3E540-25B7-5269-4D68-64663D45F0AC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" name="사각형: 둥근 모서리 30">
                    <a:extLst>
                      <a:ext uri="{FF2B5EF4-FFF2-40B4-BE49-F238E27FC236}">
                        <a16:creationId xmlns:a16="http://schemas.microsoft.com/office/drawing/2014/main" id="{E51E6DD1-F01D-1305-D20F-FEAB6F409D74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2" name="그룹 31">
                  <a:extLst>
                    <a:ext uri="{FF2B5EF4-FFF2-40B4-BE49-F238E27FC236}">
                      <a16:creationId xmlns:a16="http://schemas.microsoft.com/office/drawing/2014/main" id="{7569B07F-3A00-7E05-2402-D033FA9C22ED}"/>
                    </a:ext>
                  </a:extLst>
                </p:cNvPr>
                <p:cNvGrpSpPr/>
                <p:nvPr/>
              </p:nvGrpSpPr>
              <p:grpSpPr>
                <a:xfrm>
                  <a:off x="60515" y="383755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3" name="타원 32">
                    <a:extLst>
                      <a:ext uri="{FF2B5EF4-FFF2-40B4-BE49-F238E27FC236}">
                        <a16:creationId xmlns:a16="http://schemas.microsoft.com/office/drawing/2014/main" id="{D47FAEB3-8DAA-A1E8-0218-9ADBD3741C4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4" name="사각형: 둥근 모서리 33">
                    <a:extLst>
                      <a:ext uri="{FF2B5EF4-FFF2-40B4-BE49-F238E27FC236}">
                        <a16:creationId xmlns:a16="http://schemas.microsoft.com/office/drawing/2014/main" id="{682351A8-10C8-6C38-7F69-9EFF742B873D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id="{E49B4C4E-947A-DA0F-5534-3B0B4CE8BC4B}"/>
                    </a:ext>
                  </a:extLst>
                </p:cNvPr>
                <p:cNvGrpSpPr/>
                <p:nvPr/>
              </p:nvGrpSpPr>
              <p:grpSpPr>
                <a:xfrm>
                  <a:off x="60515" y="425117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6" name="타원 35">
                    <a:extLst>
                      <a:ext uri="{FF2B5EF4-FFF2-40B4-BE49-F238E27FC236}">
                        <a16:creationId xmlns:a16="http://schemas.microsoft.com/office/drawing/2014/main" id="{81DEBCCF-0E45-B95E-95D2-8A95655C9D0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" name="사각형: 둥근 모서리 36">
                    <a:extLst>
                      <a:ext uri="{FF2B5EF4-FFF2-40B4-BE49-F238E27FC236}">
                        <a16:creationId xmlns:a16="http://schemas.microsoft.com/office/drawing/2014/main" id="{99B71E0D-693D-3474-9C12-C9D53965C69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id="{41F330B5-8114-A379-4CD4-18812B0DD927}"/>
                    </a:ext>
                  </a:extLst>
                </p:cNvPr>
                <p:cNvGrpSpPr/>
                <p:nvPr/>
              </p:nvGrpSpPr>
              <p:grpSpPr>
                <a:xfrm>
                  <a:off x="60515" y="466478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9" name="타원 38">
                    <a:extLst>
                      <a:ext uri="{FF2B5EF4-FFF2-40B4-BE49-F238E27FC236}">
                        <a16:creationId xmlns:a16="http://schemas.microsoft.com/office/drawing/2014/main" id="{3C88C877-317B-820E-1D17-2CAA3369DAD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0" name="사각형: 둥근 모서리 39">
                    <a:extLst>
                      <a:ext uri="{FF2B5EF4-FFF2-40B4-BE49-F238E27FC236}">
                        <a16:creationId xmlns:a16="http://schemas.microsoft.com/office/drawing/2014/main" id="{7D0F840C-CA40-FF35-88A0-9DDD12B78B12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1" name="그룹 40">
                  <a:extLst>
                    <a:ext uri="{FF2B5EF4-FFF2-40B4-BE49-F238E27FC236}">
                      <a16:creationId xmlns:a16="http://schemas.microsoft.com/office/drawing/2014/main" id="{BF36D008-A6EF-CF87-8311-55AA928379C8}"/>
                    </a:ext>
                  </a:extLst>
                </p:cNvPr>
                <p:cNvGrpSpPr/>
                <p:nvPr/>
              </p:nvGrpSpPr>
              <p:grpSpPr>
                <a:xfrm>
                  <a:off x="60515" y="507840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2" name="타원 41">
                    <a:extLst>
                      <a:ext uri="{FF2B5EF4-FFF2-40B4-BE49-F238E27FC236}">
                        <a16:creationId xmlns:a16="http://schemas.microsoft.com/office/drawing/2014/main" id="{9E62CD88-2609-7FF2-AEB7-8E619F3867AB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3" name="사각형: 둥근 모서리 42">
                    <a:extLst>
                      <a:ext uri="{FF2B5EF4-FFF2-40B4-BE49-F238E27FC236}">
                        <a16:creationId xmlns:a16="http://schemas.microsoft.com/office/drawing/2014/main" id="{3362AFE8-4271-A499-72D9-49BFAE3E7219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4" name="그룹 43">
                  <a:extLst>
                    <a:ext uri="{FF2B5EF4-FFF2-40B4-BE49-F238E27FC236}">
                      <a16:creationId xmlns:a16="http://schemas.microsoft.com/office/drawing/2014/main" id="{7A94F50E-F8CF-63FA-0FE2-0B290F2EEB8C}"/>
                    </a:ext>
                  </a:extLst>
                </p:cNvPr>
                <p:cNvGrpSpPr/>
                <p:nvPr/>
              </p:nvGrpSpPr>
              <p:grpSpPr>
                <a:xfrm>
                  <a:off x="60515" y="549201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5" name="타원 44">
                    <a:extLst>
                      <a:ext uri="{FF2B5EF4-FFF2-40B4-BE49-F238E27FC236}">
                        <a16:creationId xmlns:a16="http://schemas.microsoft.com/office/drawing/2014/main" id="{EC6298DF-31CF-2D14-D504-DD301EE0FDE2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6" name="사각형: 둥근 모서리 45">
                    <a:extLst>
                      <a:ext uri="{FF2B5EF4-FFF2-40B4-BE49-F238E27FC236}">
                        <a16:creationId xmlns:a16="http://schemas.microsoft.com/office/drawing/2014/main" id="{E83A24E9-37D7-E312-213B-97841185F2A2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id="{39CEF96F-CA12-B77D-ECEF-35E6379C235F}"/>
                    </a:ext>
                  </a:extLst>
                </p:cNvPr>
                <p:cNvGrpSpPr/>
                <p:nvPr/>
              </p:nvGrpSpPr>
              <p:grpSpPr>
                <a:xfrm>
                  <a:off x="60515" y="590563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8" name="타원 47">
                    <a:extLst>
                      <a:ext uri="{FF2B5EF4-FFF2-40B4-BE49-F238E27FC236}">
                        <a16:creationId xmlns:a16="http://schemas.microsoft.com/office/drawing/2014/main" id="{48D48042-0018-0EE9-EE3D-6CF24DC5AE47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9" name="사각형: 둥근 모서리 48">
                    <a:extLst>
                      <a:ext uri="{FF2B5EF4-FFF2-40B4-BE49-F238E27FC236}">
                        <a16:creationId xmlns:a16="http://schemas.microsoft.com/office/drawing/2014/main" id="{363B7BAB-ED24-F4CA-2B8B-CED91A97D66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50" name="그룹 49">
                  <a:extLst>
                    <a:ext uri="{FF2B5EF4-FFF2-40B4-BE49-F238E27FC236}">
                      <a16:creationId xmlns:a16="http://schemas.microsoft.com/office/drawing/2014/main" id="{03593534-415D-28D6-FE06-C760C15C66D1}"/>
                    </a:ext>
                  </a:extLst>
                </p:cNvPr>
                <p:cNvGrpSpPr/>
                <p:nvPr/>
              </p:nvGrpSpPr>
              <p:grpSpPr>
                <a:xfrm>
                  <a:off x="60515" y="6319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51" name="타원 50">
                    <a:extLst>
                      <a:ext uri="{FF2B5EF4-FFF2-40B4-BE49-F238E27FC236}">
                        <a16:creationId xmlns:a16="http://schemas.microsoft.com/office/drawing/2014/main" id="{C1466491-2983-01DC-EF12-1301C3CFF0E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2" name="사각형: 둥근 모서리 51">
                    <a:extLst>
                      <a:ext uri="{FF2B5EF4-FFF2-40B4-BE49-F238E27FC236}">
                        <a16:creationId xmlns:a16="http://schemas.microsoft.com/office/drawing/2014/main" id="{2F234EDD-94FA-F5F9-AC36-25610EA2D20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</p:grp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9899057-E95E-2E08-F3E3-46C114451B5D}"/>
              </a:ext>
            </a:extLst>
          </p:cNvPr>
          <p:cNvGraphicFramePr>
            <a:graphicFrameLocks noGrp="1"/>
          </p:cNvGraphicFramePr>
          <p:nvPr/>
        </p:nvGraphicFramePr>
        <p:xfrm>
          <a:off x="772380" y="1529202"/>
          <a:ext cx="10899804" cy="4483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8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83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8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83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83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83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831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831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0831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0831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0831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9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Jan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Feb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Mar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Apr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May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Jun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Jul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Aug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Sep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Oct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Nov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Dec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421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5CBB398A-C84D-A0A0-13BB-FCE1937252D0}"/>
              </a:ext>
            </a:extLst>
          </p:cNvPr>
          <p:cNvSpPr/>
          <p:nvPr/>
        </p:nvSpPr>
        <p:spPr>
          <a:xfrm>
            <a:off x="903010" y="2723996"/>
            <a:ext cx="3492000" cy="122841"/>
          </a:xfrm>
          <a:prstGeom prst="roundRect">
            <a:avLst>
              <a:gd name="adj" fmla="val 50000"/>
            </a:avLst>
          </a:prstGeom>
          <a:solidFill>
            <a:srgbClr val="E8D8CA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0DD3E794-07ED-ACD6-2032-5DF067E8C2DF}"/>
              </a:ext>
            </a:extLst>
          </p:cNvPr>
          <p:cNvSpPr/>
          <p:nvPr/>
        </p:nvSpPr>
        <p:spPr>
          <a:xfrm>
            <a:off x="1517049" y="2587416"/>
            <a:ext cx="74519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설명선: 굽은 선(테두리 없음) 63">
            <a:extLst>
              <a:ext uri="{FF2B5EF4-FFF2-40B4-BE49-F238E27FC236}">
                <a16:creationId xmlns:a16="http://schemas.microsoft.com/office/drawing/2014/main" id="{4035002C-2397-B118-91BE-5C838426D978}"/>
              </a:ext>
            </a:extLst>
          </p:cNvPr>
          <p:cNvSpPr/>
          <p:nvPr/>
        </p:nvSpPr>
        <p:spPr>
          <a:xfrm>
            <a:off x="1962493" y="2153750"/>
            <a:ext cx="1285415" cy="244341"/>
          </a:xfrm>
          <a:prstGeom prst="callout2">
            <a:avLst>
              <a:gd name="adj1" fmla="val 49936"/>
              <a:gd name="adj2" fmla="val -1357"/>
              <a:gd name="adj3" fmla="val 51885"/>
              <a:gd name="adj4" fmla="val -17136"/>
              <a:gd name="adj5" fmla="val 137189"/>
              <a:gd name="adj6" fmla="val -29181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100" b="1" dirty="0">
                <a:solidFill>
                  <a:srgbClr val="725032"/>
                </a:solidFill>
              </a:rPr>
              <a:t>CONTENTS 25%</a:t>
            </a:r>
            <a:endParaRPr lang="ko-KR" altLang="en-US" sz="1100" dirty="0">
              <a:solidFill>
                <a:srgbClr val="725032"/>
              </a:solidFill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8D3E2194-20BD-9C71-D9BB-625D1C900651}"/>
              </a:ext>
            </a:extLst>
          </p:cNvPr>
          <p:cNvSpPr/>
          <p:nvPr/>
        </p:nvSpPr>
        <p:spPr>
          <a:xfrm>
            <a:off x="3567741" y="3476026"/>
            <a:ext cx="5400000" cy="122841"/>
          </a:xfrm>
          <a:prstGeom prst="roundRect">
            <a:avLst>
              <a:gd name="adj" fmla="val 50000"/>
            </a:avLst>
          </a:prstGeom>
          <a:solidFill>
            <a:srgbClr val="E8D8CA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3F95DB1C-CB1A-F10A-9870-BC80697F5D04}"/>
              </a:ext>
            </a:extLst>
          </p:cNvPr>
          <p:cNvSpPr/>
          <p:nvPr/>
        </p:nvSpPr>
        <p:spPr>
          <a:xfrm>
            <a:off x="6620180" y="3339446"/>
            <a:ext cx="74519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7" name="설명선: 굽은 선(테두리 없음) 66">
            <a:extLst>
              <a:ext uri="{FF2B5EF4-FFF2-40B4-BE49-F238E27FC236}">
                <a16:creationId xmlns:a16="http://schemas.microsoft.com/office/drawing/2014/main" id="{0D797EEF-B475-886E-1A71-5B234BB39BED}"/>
              </a:ext>
            </a:extLst>
          </p:cNvPr>
          <p:cNvSpPr/>
          <p:nvPr/>
        </p:nvSpPr>
        <p:spPr>
          <a:xfrm>
            <a:off x="7065624" y="2905780"/>
            <a:ext cx="1285415" cy="244341"/>
          </a:xfrm>
          <a:prstGeom prst="callout2">
            <a:avLst>
              <a:gd name="adj1" fmla="val 49936"/>
              <a:gd name="adj2" fmla="val -1357"/>
              <a:gd name="adj3" fmla="val 51885"/>
              <a:gd name="adj4" fmla="val -17136"/>
              <a:gd name="adj5" fmla="val 137189"/>
              <a:gd name="adj6" fmla="val -29181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100" b="1" dirty="0">
                <a:solidFill>
                  <a:srgbClr val="725032"/>
                </a:solidFill>
              </a:rPr>
              <a:t>CONTENTS 25%</a:t>
            </a:r>
            <a:endParaRPr lang="ko-KR" altLang="en-US" sz="1100" dirty="0">
              <a:solidFill>
                <a:srgbClr val="725032"/>
              </a:solidFill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EF4D17F9-A63D-668C-AF39-99C8E4A45E33}"/>
              </a:ext>
            </a:extLst>
          </p:cNvPr>
          <p:cNvSpPr/>
          <p:nvPr/>
        </p:nvSpPr>
        <p:spPr>
          <a:xfrm>
            <a:off x="5381121" y="4699930"/>
            <a:ext cx="2664000" cy="122841"/>
          </a:xfrm>
          <a:prstGeom prst="roundRect">
            <a:avLst>
              <a:gd name="adj" fmla="val 50000"/>
            </a:avLst>
          </a:prstGeom>
          <a:solidFill>
            <a:srgbClr val="FF8356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BB5DEA12-C478-C58A-14D6-8F00C758A0CF}"/>
              </a:ext>
            </a:extLst>
          </p:cNvPr>
          <p:cNvSpPr/>
          <p:nvPr/>
        </p:nvSpPr>
        <p:spPr>
          <a:xfrm>
            <a:off x="5595110" y="4563350"/>
            <a:ext cx="74519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설명선: 굽은 선(테두리 없음) 69">
            <a:extLst>
              <a:ext uri="{FF2B5EF4-FFF2-40B4-BE49-F238E27FC236}">
                <a16:creationId xmlns:a16="http://schemas.microsoft.com/office/drawing/2014/main" id="{EC46CAA6-CE04-50E1-5A14-26027DECE376}"/>
              </a:ext>
            </a:extLst>
          </p:cNvPr>
          <p:cNvSpPr/>
          <p:nvPr/>
        </p:nvSpPr>
        <p:spPr>
          <a:xfrm>
            <a:off x="6040554" y="4129684"/>
            <a:ext cx="1285415" cy="244341"/>
          </a:xfrm>
          <a:prstGeom prst="callout2">
            <a:avLst>
              <a:gd name="adj1" fmla="val 49936"/>
              <a:gd name="adj2" fmla="val -1357"/>
              <a:gd name="adj3" fmla="val 51885"/>
              <a:gd name="adj4" fmla="val -17136"/>
              <a:gd name="adj5" fmla="val 137189"/>
              <a:gd name="adj6" fmla="val -29181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100" b="1" dirty="0">
                <a:solidFill>
                  <a:srgbClr val="725032"/>
                </a:solidFill>
              </a:rPr>
              <a:t>CONTENTS 25%</a:t>
            </a:r>
            <a:endParaRPr lang="ko-KR" altLang="en-US" sz="1100" dirty="0">
              <a:solidFill>
                <a:srgbClr val="725032"/>
              </a:solidFill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EAAC99D4-9658-5DDF-8A69-54A8AF275016}"/>
              </a:ext>
            </a:extLst>
          </p:cNvPr>
          <p:cNvSpPr/>
          <p:nvPr/>
        </p:nvSpPr>
        <p:spPr>
          <a:xfrm>
            <a:off x="8949819" y="5455910"/>
            <a:ext cx="2664000" cy="122841"/>
          </a:xfrm>
          <a:prstGeom prst="roundRect">
            <a:avLst>
              <a:gd name="adj" fmla="val 50000"/>
            </a:avLst>
          </a:prstGeom>
          <a:solidFill>
            <a:srgbClr val="E8D8CA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D597F442-9041-3EEA-4576-659F45E3709E}"/>
              </a:ext>
            </a:extLst>
          </p:cNvPr>
          <p:cNvSpPr/>
          <p:nvPr/>
        </p:nvSpPr>
        <p:spPr>
          <a:xfrm>
            <a:off x="9163808" y="5319330"/>
            <a:ext cx="74519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설명선: 굽은 선(테두리 없음) 72">
            <a:extLst>
              <a:ext uri="{FF2B5EF4-FFF2-40B4-BE49-F238E27FC236}">
                <a16:creationId xmlns:a16="http://schemas.microsoft.com/office/drawing/2014/main" id="{254BBC5A-6463-50B3-98FB-065B7107D300}"/>
              </a:ext>
            </a:extLst>
          </p:cNvPr>
          <p:cNvSpPr/>
          <p:nvPr/>
        </p:nvSpPr>
        <p:spPr>
          <a:xfrm>
            <a:off x="9609252" y="4885664"/>
            <a:ext cx="1285415" cy="244341"/>
          </a:xfrm>
          <a:prstGeom prst="callout2">
            <a:avLst>
              <a:gd name="adj1" fmla="val 49936"/>
              <a:gd name="adj2" fmla="val -1357"/>
              <a:gd name="adj3" fmla="val 51885"/>
              <a:gd name="adj4" fmla="val -17136"/>
              <a:gd name="adj5" fmla="val 137189"/>
              <a:gd name="adj6" fmla="val -29181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100" b="1" dirty="0">
                <a:solidFill>
                  <a:srgbClr val="725032"/>
                </a:solidFill>
              </a:rPr>
              <a:t>CONTENTS 25%</a:t>
            </a:r>
            <a:endParaRPr lang="ko-KR" altLang="en-US" sz="1100" dirty="0">
              <a:solidFill>
                <a:srgbClr val="7250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31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2762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1ECE293-57D0-1B5F-FEAE-38718DB6752A}"/>
              </a:ext>
            </a:extLst>
          </p:cNvPr>
          <p:cNvGrpSpPr/>
          <p:nvPr/>
        </p:nvGrpSpPr>
        <p:grpSpPr>
          <a:xfrm>
            <a:off x="60515" y="209549"/>
            <a:ext cx="11995895" cy="6478123"/>
            <a:chOff x="60515" y="209549"/>
            <a:chExt cx="11995895" cy="6478123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55DA96B7-40A4-1B05-7C19-BE7BA6B495DB}"/>
                </a:ext>
              </a:extLst>
            </p:cNvPr>
            <p:cNvGrpSpPr/>
            <p:nvPr/>
          </p:nvGrpSpPr>
          <p:grpSpPr>
            <a:xfrm>
              <a:off x="171451" y="209549"/>
              <a:ext cx="11884959" cy="6478123"/>
              <a:chOff x="171451" y="209549"/>
              <a:chExt cx="11884959" cy="6478123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093FD31C-053C-4D72-0F1D-525A77C6A282}"/>
                  </a:ext>
                </a:extLst>
              </p:cNvPr>
              <p:cNvSpPr/>
              <p:nvPr/>
            </p:nvSpPr>
            <p:spPr>
              <a:xfrm>
                <a:off x="412378" y="344022"/>
                <a:ext cx="11644032" cy="6343650"/>
              </a:xfrm>
              <a:prstGeom prst="roundRect">
                <a:avLst>
                  <a:gd name="adj" fmla="val 2744"/>
                </a:avLst>
              </a:prstGeom>
              <a:solidFill>
                <a:srgbClr val="1F3D33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88403034-995B-A2B4-881C-63EB2CBA589B}"/>
                  </a:ext>
                </a:extLst>
              </p:cNvPr>
              <p:cNvSpPr/>
              <p:nvPr/>
            </p:nvSpPr>
            <p:spPr>
              <a:xfrm>
                <a:off x="171451" y="209549"/>
                <a:ext cx="11849098" cy="6429375"/>
              </a:xfrm>
              <a:prstGeom prst="roundRect">
                <a:avLst>
                  <a:gd name="adj" fmla="val 2648"/>
                </a:avLst>
              </a:prstGeom>
              <a:solidFill>
                <a:schemeClr val="bg1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rtlCol="0" anchor="t"/>
              <a:lstStyle/>
              <a:p>
                <a:pPr marL="0" lvl="2" algn="ctr">
                  <a:defRPr/>
                </a:pPr>
                <a:r>
                  <a:rPr lang="ko-KR" altLang="en-US" sz="2800" b="1" i="1" kern="0" dirty="0">
                    <a:ln w="15875">
                      <a:noFill/>
                    </a:ln>
                    <a:solidFill>
                      <a:srgbClr val="FF8356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파워포인트 템플릿</a:t>
                </a:r>
                <a:endParaRPr lang="en-US" altLang="ko-KR" sz="2800" b="1" i="1" kern="0" dirty="0">
                  <a:ln w="15875">
                    <a:noFill/>
                  </a:ln>
                  <a:solidFill>
                    <a:srgbClr val="FF835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  <a:p>
                <a:pPr marL="0" lvl="2" algn="ctr">
                  <a:defRPr/>
                </a:pPr>
                <a:r>
                  <a:rPr lang="en-US" altLang="ko-KR" sz="800" i="1" kern="0" dirty="0">
                    <a:ln w="15875">
                      <a:noFill/>
                    </a:ln>
                    <a:solidFill>
                      <a:srgbClr val="FF8356"/>
                    </a:solidFill>
                  </a:rPr>
                  <a:t>Enjoy your stylish business and campus life with BIZCAM</a:t>
                </a:r>
                <a:endParaRPr lang="en-US" altLang="ko-KR" sz="500" i="1" kern="0" dirty="0">
                  <a:ln w="15875">
                    <a:noFill/>
                  </a:ln>
                  <a:solidFill>
                    <a:srgbClr val="FF8356"/>
                  </a:solidFill>
                </a:endParaRP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4DC50C29-56CB-2570-8129-AC90588A153C}"/>
                </a:ext>
              </a:extLst>
            </p:cNvPr>
            <p:cNvGrpSpPr/>
            <p:nvPr/>
          </p:nvGrpSpPr>
          <p:grpSpPr>
            <a:xfrm>
              <a:off x="60515" y="245772"/>
              <a:ext cx="509038" cy="6336000"/>
              <a:chOff x="60515" y="245772"/>
              <a:chExt cx="509038" cy="6336000"/>
            </a:xfrm>
          </p:grpSpPr>
          <p:sp>
            <p:nvSpPr>
              <p:cNvPr id="53" name="사각형: 둥근 위쪽 모서리 52">
                <a:extLst>
                  <a:ext uri="{FF2B5EF4-FFF2-40B4-BE49-F238E27FC236}">
                    <a16:creationId xmlns:a16="http://schemas.microsoft.com/office/drawing/2014/main" id="{84268179-EEB0-BD6E-5F62-B815B807A595}"/>
                  </a:ext>
                </a:extLst>
              </p:cNvPr>
              <p:cNvSpPr/>
              <p:nvPr/>
            </p:nvSpPr>
            <p:spPr>
              <a:xfrm rot="16200000">
                <a:off x="-2778447" y="3233772"/>
                <a:ext cx="6336000" cy="360000"/>
              </a:xfrm>
              <a:prstGeom prst="round2SameRect">
                <a:avLst>
                  <a:gd name="adj1" fmla="val 38889"/>
                  <a:gd name="adj2" fmla="val 0"/>
                </a:avLst>
              </a:prstGeom>
              <a:solidFill>
                <a:srgbClr val="F7F3EF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FF8D8D47-4596-2747-477C-32F3D8FB9988}"/>
                  </a:ext>
                </a:extLst>
              </p:cNvPr>
              <p:cNvGrpSpPr/>
              <p:nvPr/>
            </p:nvGrpSpPr>
            <p:grpSpPr>
              <a:xfrm>
                <a:off x="60515" y="461964"/>
                <a:ext cx="391923" cy="5942734"/>
                <a:chOff x="60515" y="528639"/>
                <a:chExt cx="391923" cy="5942734"/>
              </a:xfrm>
            </p:grpSpPr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A2FCFB6E-B06F-7324-2ABC-729F2908B746}"/>
                    </a:ext>
                  </a:extLst>
                </p:cNvPr>
                <p:cNvGrpSpPr/>
                <p:nvPr/>
              </p:nvGrpSpPr>
              <p:grpSpPr>
                <a:xfrm>
                  <a:off x="60515" y="52863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" name="타원 7">
                    <a:extLst>
                      <a:ext uri="{FF2B5EF4-FFF2-40B4-BE49-F238E27FC236}">
                        <a16:creationId xmlns:a16="http://schemas.microsoft.com/office/drawing/2014/main" id="{56267911-EA10-8F92-B49A-6625B3329D1F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" name="사각형: 둥근 모서리 8">
                    <a:extLst>
                      <a:ext uri="{FF2B5EF4-FFF2-40B4-BE49-F238E27FC236}">
                        <a16:creationId xmlns:a16="http://schemas.microsoft.com/office/drawing/2014/main" id="{EA471E9F-75B9-6F82-20FE-C4CD7A977E11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7BD97629-07C4-AB41-C0E5-65E159AA5FBD}"/>
                    </a:ext>
                  </a:extLst>
                </p:cNvPr>
                <p:cNvGrpSpPr/>
                <p:nvPr/>
              </p:nvGrpSpPr>
              <p:grpSpPr>
                <a:xfrm>
                  <a:off x="60515" y="942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2" name="타원 11">
                    <a:extLst>
                      <a:ext uri="{FF2B5EF4-FFF2-40B4-BE49-F238E27FC236}">
                        <a16:creationId xmlns:a16="http://schemas.microsoft.com/office/drawing/2014/main" id="{D522E91A-95DB-07A8-76D0-F322A3AC2B3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" name="사각형: 둥근 모서리 12">
                    <a:extLst>
                      <a:ext uri="{FF2B5EF4-FFF2-40B4-BE49-F238E27FC236}">
                        <a16:creationId xmlns:a16="http://schemas.microsoft.com/office/drawing/2014/main" id="{6F53ECDF-ECDE-416C-2EAC-37941314246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id="{E192BDC3-597D-C326-5C33-71839145B57B}"/>
                    </a:ext>
                  </a:extLst>
                </p:cNvPr>
                <p:cNvGrpSpPr/>
                <p:nvPr/>
              </p:nvGrpSpPr>
              <p:grpSpPr>
                <a:xfrm>
                  <a:off x="60515" y="135586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5" name="타원 14">
                    <a:extLst>
                      <a:ext uri="{FF2B5EF4-FFF2-40B4-BE49-F238E27FC236}">
                        <a16:creationId xmlns:a16="http://schemas.microsoft.com/office/drawing/2014/main" id="{CAE5CD58-E90F-9D7D-B966-AFE1DF34681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사각형: 둥근 모서리 15">
                    <a:extLst>
                      <a:ext uri="{FF2B5EF4-FFF2-40B4-BE49-F238E27FC236}">
                        <a16:creationId xmlns:a16="http://schemas.microsoft.com/office/drawing/2014/main" id="{7F89D348-0F31-FAB1-1949-C622E2D251B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id="{1751CF99-D459-C050-553F-005006166F92}"/>
                    </a:ext>
                  </a:extLst>
                </p:cNvPr>
                <p:cNvGrpSpPr/>
                <p:nvPr/>
              </p:nvGrpSpPr>
              <p:grpSpPr>
                <a:xfrm>
                  <a:off x="60515" y="176948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8" name="타원 17">
                    <a:extLst>
                      <a:ext uri="{FF2B5EF4-FFF2-40B4-BE49-F238E27FC236}">
                        <a16:creationId xmlns:a16="http://schemas.microsoft.com/office/drawing/2014/main" id="{6D1051B0-BAF5-5E9D-EDF1-EA07565C1CDA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사각형: 둥근 모서리 18">
                    <a:extLst>
                      <a:ext uri="{FF2B5EF4-FFF2-40B4-BE49-F238E27FC236}">
                        <a16:creationId xmlns:a16="http://schemas.microsoft.com/office/drawing/2014/main" id="{96AD2326-C218-43AA-D2B1-EF197C0CBF48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id="{58D6EB24-619B-DEDC-AADA-6046F98A88A9}"/>
                    </a:ext>
                  </a:extLst>
                </p:cNvPr>
                <p:cNvGrpSpPr/>
                <p:nvPr/>
              </p:nvGrpSpPr>
              <p:grpSpPr>
                <a:xfrm>
                  <a:off x="60515" y="218309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1" name="타원 20">
                    <a:extLst>
                      <a:ext uri="{FF2B5EF4-FFF2-40B4-BE49-F238E27FC236}">
                        <a16:creationId xmlns:a16="http://schemas.microsoft.com/office/drawing/2014/main" id="{4567AEEC-7CC6-5AA9-E8B7-B71EF5313545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2" name="사각형: 둥근 모서리 21">
                    <a:extLst>
                      <a:ext uri="{FF2B5EF4-FFF2-40B4-BE49-F238E27FC236}">
                        <a16:creationId xmlns:a16="http://schemas.microsoft.com/office/drawing/2014/main" id="{4494A946-0AFE-2271-8CFD-F21BE2DEB4C7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id="{1DF6FE08-80DB-A83A-DBDB-F79ED8257A3A}"/>
                    </a:ext>
                  </a:extLst>
                </p:cNvPr>
                <p:cNvGrpSpPr/>
                <p:nvPr/>
              </p:nvGrpSpPr>
              <p:grpSpPr>
                <a:xfrm>
                  <a:off x="60515" y="259671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4" name="타원 23">
                    <a:extLst>
                      <a:ext uri="{FF2B5EF4-FFF2-40B4-BE49-F238E27FC236}">
                        <a16:creationId xmlns:a16="http://schemas.microsoft.com/office/drawing/2014/main" id="{BD73F7C5-F442-32EF-DC23-632E480A407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5" name="사각형: 둥근 모서리 24">
                    <a:extLst>
                      <a:ext uri="{FF2B5EF4-FFF2-40B4-BE49-F238E27FC236}">
                        <a16:creationId xmlns:a16="http://schemas.microsoft.com/office/drawing/2014/main" id="{CB6C25A4-878C-BE82-68FB-E4FA18FC99AC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B0A6D738-03FC-9812-D869-12F81DF440ED}"/>
                    </a:ext>
                  </a:extLst>
                </p:cNvPr>
                <p:cNvGrpSpPr/>
                <p:nvPr/>
              </p:nvGrpSpPr>
              <p:grpSpPr>
                <a:xfrm>
                  <a:off x="60515" y="301032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7" name="타원 26">
                    <a:extLst>
                      <a:ext uri="{FF2B5EF4-FFF2-40B4-BE49-F238E27FC236}">
                        <a16:creationId xmlns:a16="http://schemas.microsoft.com/office/drawing/2014/main" id="{970D0F17-795D-4693-3CA1-0378786E7479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8" name="사각형: 둥근 모서리 27">
                    <a:extLst>
                      <a:ext uri="{FF2B5EF4-FFF2-40B4-BE49-F238E27FC236}">
                        <a16:creationId xmlns:a16="http://schemas.microsoft.com/office/drawing/2014/main" id="{6F58AD13-97C5-859C-8BAB-CC4F2927E08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9" name="그룹 28">
                  <a:extLst>
                    <a:ext uri="{FF2B5EF4-FFF2-40B4-BE49-F238E27FC236}">
                      <a16:creationId xmlns:a16="http://schemas.microsoft.com/office/drawing/2014/main" id="{C23FEAF4-2B7E-6047-C528-9B009601CC62}"/>
                    </a:ext>
                  </a:extLst>
                </p:cNvPr>
                <p:cNvGrpSpPr/>
                <p:nvPr/>
              </p:nvGrpSpPr>
              <p:grpSpPr>
                <a:xfrm>
                  <a:off x="60515" y="342394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0" name="타원 29">
                    <a:extLst>
                      <a:ext uri="{FF2B5EF4-FFF2-40B4-BE49-F238E27FC236}">
                        <a16:creationId xmlns:a16="http://schemas.microsoft.com/office/drawing/2014/main" id="{F7A3E540-25B7-5269-4D68-64663D45F0AC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" name="사각형: 둥근 모서리 30">
                    <a:extLst>
                      <a:ext uri="{FF2B5EF4-FFF2-40B4-BE49-F238E27FC236}">
                        <a16:creationId xmlns:a16="http://schemas.microsoft.com/office/drawing/2014/main" id="{E51E6DD1-F01D-1305-D20F-FEAB6F409D74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2" name="그룹 31">
                  <a:extLst>
                    <a:ext uri="{FF2B5EF4-FFF2-40B4-BE49-F238E27FC236}">
                      <a16:creationId xmlns:a16="http://schemas.microsoft.com/office/drawing/2014/main" id="{7569B07F-3A00-7E05-2402-D033FA9C22ED}"/>
                    </a:ext>
                  </a:extLst>
                </p:cNvPr>
                <p:cNvGrpSpPr/>
                <p:nvPr/>
              </p:nvGrpSpPr>
              <p:grpSpPr>
                <a:xfrm>
                  <a:off x="60515" y="383755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3" name="타원 32">
                    <a:extLst>
                      <a:ext uri="{FF2B5EF4-FFF2-40B4-BE49-F238E27FC236}">
                        <a16:creationId xmlns:a16="http://schemas.microsoft.com/office/drawing/2014/main" id="{D47FAEB3-8DAA-A1E8-0218-9ADBD3741C4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4" name="사각형: 둥근 모서리 33">
                    <a:extLst>
                      <a:ext uri="{FF2B5EF4-FFF2-40B4-BE49-F238E27FC236}">
                        <a16:creationId xmlns:a16="http://schemas.microsoft.com/office/drawing/2014/main" id="{682351A8-10C8-6C38-7F69-9EFF742B873D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id="{E49B4C4E-947A-DA0F-5534-3B0B4CE8BC4B}"/>
                    </a:ext>
                  </a:extLst>
                </p:cNvPr>
                <p:cNvGrpSpPr/>
                <p:nvPr/>
              </p:nvGrpSpPr>
              <p:grpSpPr>
                <a:xfrm>
                  <a:off x="60515" y="425117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6" name="타원 35">
                    <a:extLst>
                      <a:ext uri="{FF2B5EF4-FFF2-40B4-BE49-F238E27FC236}">
                        <a16:creationId xmlns:a16="http://schemas.microsoft.com/office/drawing/2014/main" id="{81DEBCCF-0E45-B95E-95D2-8A95655C9D0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" name="사각형: 둥근 모서리 36">
                    <a:extLst>
                      <a:ext uri="{FF2B5EF4-FFF2-40B4-BE49-F238E27FC236}">
                        <a16:creationId xmlns:a16="http://schemas.microsoft.com/office/drawing/2014/main" id="{99B71E0D-693D-3474-9C12-C9D53965C69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id="{41F330B5-8114-A379-4CD4-18812B0DD927}"/>
                    </a:ext>
                  </a:extLst>
                </p:cNvPr>
                <p:cNvGrpSpPr/>
                <p:nvPr/>
              </p:nvGrpSpPr>
              <p:grpSpPr>
                <a:xfrm>
                  <a:off x="60515" y="466478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9" name="타원 38">
                    <a:extLst>
                      <a:ext uri="{FF2B5EF4-FFF2-40B4-BE49-F238E27FC236}">
                        <a16:creationId xmlns:a16="http://schemas.microsoft.com/office/drawing/2014/main" id="{3C88C877-317B-820E-1D17-2CAA3369DAD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0" name="사각형: 둥근 모서리 39">
                    <a:extLst>
                      <a:ext uri="{FF2B5EF4-FFF2-40B4-BE49-F238E27FC236}">
                        <a16:creationId xmlns:a16="http://schemas.microsoft.com/office/drawing/2014/main" id="{7D0F840C-CA40-FF35-88A0-9DDD12B78B12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1" name="그룹 40">
                  <a:extLst>
                    <a:ext uri="{FF2B5EF4-FFF2-40B4-BE49-F238E27FC236}">
                      <a16:creationId xmlns:a16="http://schemas.microsoft.com/office/drawing/2014/main" id="{BF36D008-A6EF-CF87-8311-55AA928379C8}"/>
                    </a:ext>
                  </a:extLst>
                </p:cNvPr>
                <p:cNvGrpSpPr/>
                <p:nvPr/>
              </p:nvGrpSpPr>
              <p:grpSpPr>
                <a:xfrm>
                  <a:off x="60515" y="507840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2" name="타원 41">
                    <a:extLst>
                      <a:ext uri="{FF2B5EF4-FFF2-40B4-BE49-F238E27FC236}">
                        <a16:creationId xmlns:a16="http://schemas.microsoft.com/office/drawing/2014/main" id="{9E62CD88-2609-7FF2-AEB7-8E619F3867AB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3" name="사각형: 둥근 모서리 42">
                    <a:extLst>
                      <a:ext uri="{FF2B5EF4-FFF2-40B4-BE49-F238E27FC236}">
                        <a16:creationId xmlns:a16="http://schemas.microsoft.com/office/drawing/2014/main" id="{3362AFE8-4271-A499-72D9-49BFAE3E7219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4" name="그룹 43">
                  <a:extLst>
                    <a:ext uri="{FF2B5EF4-FFF2-40B4-BE49-F238E27FC236}">
                      <a16:creationId xmlns:a16="http://schemas.microsoft.com/office/drawing/2014/main" id="{7A94F50E-F8CF-63FA-0FE2-0B290F2EEB8C}"/>
                    </a:ext>
                  </a:extLst>
                </p:cNvPr>
                <p:cNvGrpSpPr/>
                <p:nvPr/>
              </p:nvGrpSpPr>
              <p:grpSpPr>
                <a:xfrm>
                  <a:off x="60515" y="549201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5" name="타원 44">
                    <a:extLst>
                      <a:ext uri="{FF2B5EF4-FFF2-40B4-BE49-F238E27FC236}">
                        <a16:creationId xmlns:a16="http://schemas.microsoft.com/office/drawing/2014/main" id="{EC6298DF-31CF-2D14-D504-DD301EE0FDE2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6" name="사각형: 둥근 모서리 45">
                    <a:extLst>
                      <a:ext uri="{FF2B5EF4-FFF2-40B4-BE49-F238E27FC236}">
                        <a16:creationId xmlns:a16="http://schemas.microsoft.com/office/drawing/2014/main" id="{E83A24E9-37D7-E312-213B-97841185F2A2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id="{39CEF96F-CA12-B77D-ECEF-35E6379C235F}"/>
                    </a:ext>
                  </a:extLst>
                </p:cNvPr>
                <p:cNvGrpSpPr/>
                <p:nvPr/>
              </p:nvGrpSpPr>
              <p:grpSpPr>
                <a:xfrm>
                  <a:off x="60515" y="590563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8" name="타원 47">
                    <a:extLst>
                      <a:ext uri="{FF2B5EF4-FFF2-40B4-BE49-F238E27FC236}">
                        <a16:creationId xmlns:a16="http://schemas.microsoft.com/office/drawing/2014/main" id="{48D48042-0018-0EE9-EE3D-6CF24DC5AE47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9" name="사각형: 둥근 모서리 48">
                    <a:extLst>
                      <a:ext uri="{FF2B5EF4-FFF2-40B4-BE49-F238E27FC236}">
                        <a16:creationId xmlns:a16="http://schemas.microsoft.com/office/drawing/2014/main" id="{363B7BAB-ED24-F4CA-2B8B-CED91A97D66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50" name="그룹 49">
                  <a:extLst>
                    <a:ext uri="{FF2B5EF4-FFF2-40B4-BE49-F238E27FC236}">
                      <a16:creationId xmlns:a16="http://schemas.microsoft.com/office/drawing/2014/main" id="{03593534-415D-28D6-FE06-C760C15C66D1}"/>
                    </a:ext>
                  </a:extLst>
                </p:cNvPr>
                <p:cNvGrpSpPr/>
                <p:nvPr/>
              </p:nvGrpSpPr>
              <p:grpSpPr>
                <a:xfrm>
                  <a:off x="60515" y="6319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51" name="타원 50">
                    <a:extLst>
                      <a:ext uri="{FF2B5EF4-FFF2-40B4-BE49-F238E27FC236}">
                        <a16:creationId xmlns:a16="http://schemas.microsoft.com/office/drawing/2014/main" id="{C1466491-2983-01DC-EF12-1301C3CFF0E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2" name="사각형: 둥근 모서리 51">
                    <a:extLst>
                      <a:ext uri="{FF2B5EF4-FFF2-40B4-BE49-F238E27FC236}">
                        <a16:creationId xmlns:a16="http://schemas.microsoft.com/office/drawing/2014/main" id="{2F234EDD-94FA-F5F9-AC36-25610EA2D20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3" name="원호 55">
            <a:extLst>
              <a:ext uri="{FF2B5EF4-FFF2-40B4-BE49-F238E27FC236}">
                <a16:creationId xmlns:a16="http://schemas.microsoft.com/office/drawing/2014/main" id="{3542F902-E2C3-80B5-973E-3C06128C632E}"/>
              </a:ext>
            </a:extLst>
          </p:cNvPr>
          <p:cNvSpPr/>
          <p:nvPr/>
        </p:nvSpPr>
        <p:spPr>
          <a:xfrm>
            <a:off x="1408042" y="1925753"/>
            <a:ext cx="2011034" cy="2011034"/>
          </a:xfrm>
          <a:prstGeom prst="donut">
            <a:avLst>
              <a:gd name="adj" fmla="val 7082"/>
            </a:avLst>
          </a:prstGeom>
          <a:solidFill>
            <a:srgbClr val="E8D8CA"/>
          </a:solidFill>
          <a:ln w="1905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40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22AB755-6958-5702-D4EA-86B0866BC164}"/>
              </a:ext>
            </a:extLst>
          </p:cNvPr>
          <p:cNvSpPr/>
          <p:nvPr/>
        </p:nvSpPr>
        <p:spPr>
          <a:xfrm rot="18900000">
            <a:off x="3051852" y="3368221"/>
            <a:ext cx="74519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원호 55">
            <a:extLst>
              <a:ext uri="{FF2B5EF4-FFF2-40B4-BE49-F238E27FC236}">
                <a16:creationId xmlns:a16="http://schemas.microsoft.com/office/drawing/2014/main" id="{BC218057-B3BD-370D-0ABF-B877837C303C}"/>
              </a:ext>
            </a:extLst>
          </p:cNvPr>
          <p:cNvSpPr/>
          <p:nvPr/>
        </p:nvSpPr>
        <p:spPr>
          <a:xfrm>
            <a:off x="5090483" y="1925753"/>
            <a:ext cx="2011034" cy="2011034"/>
          </a:xfrm>
          <a:prstGeom prst="donut">
            <a:avLst>
              <a:gd name="adj" fmla="val 7082"/>
            </a:avLst>
          </a:prstGeom>
          <a:solidFill>
            <a:srgbClr val="FF8356"/>
          </a:solidFill>
          <a:ln w="1905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75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2D11D998-07A4-FDCF-211B-C8E06D65060F}"/>
              </a:ext>
            </a:extLst>
          </p:cNvPr>
          <p:cNvSpPr/>
          <p:nvPr/>
        </p:nvSpPr>
        <p:spPr>
          <a:xfrm rot="16200000">
            <a:off x="5116074" y="2733269"/>
            <a:ext cx="74519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원호 55">
            <a:extLst>
              <a:ext uri="{FF2B5EF4-FFF2-40B4-BE49-F238E27FC236}">
                <a16:creationId xmlns:a16="http://schemas.microsoft.com/office/drawing/2014/main" id="{5F841903-6580-EBBE-2883-397B2F67269B}"/>
              </a:ext>
            </a:extLst>
          </p:cNvPr>
          <p:cNvSpPr/>
          <p:nvPr/>
        </p:nvSpPr>
        <p:spPr>
          <a:xfrm>
            <a:off x="8772924" y="1925753"/>
            <a:ext cx="2011034" cy="2011034"/>
          </a:xfrm>
          <a:prstGeom prst="donut">
            <a:avLst>
              <a:gd name="adj" fmla="val 7082"/>
            </a:avLst>
          </a:prstGeom>
          <a:solidFill>
            <a:srgbClr val="E8D8CA"/>
          </a:solidFill>
          <a:ln w="1905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25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EE3C0993-2F0B-B54B-E997-0D1D33CACD1B}"/>
              </a:ext>
            </a:extLst>
          </p:cNvPr>
          <p:cNvSpPr/>
          <p:nvPr/>
        </p:nvSpPr>
        <p:spPr>
          <a:xfrm rot="16200000">
            <a:off x="10669148" y="2733268"/>
            <a:ext cx="74519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원호 55">
            <a:extLst>
              <a:ext uri="{FF2B5EF4-FFF2-40B4-BE49-F238E27FC236}">
                <a16:creationId xmlns:a16="http://schemas.microsoft.com/office/drawing/2014/main" id="{1D27241F-796D-D97A-867C-80313EE2F33F}"/>
              </a:ext>
            </a:extLst>
          </p:cNvPr>
          <p:cNvSpPr/>
          <p:nvPr/>
        </p:nvSpPr>
        <p:spPr>
          <a:xfrm>
            <a:off x="1281551" y="1799260"/>
            <a:ext cx="2264016" cy="2264016"/>
          </a:xfrm>
          <a:prstGeom prst="arc">
            <a:avLst>
              <a:gd name="adj1" fmla="val 16200000"/>
              <a:gd name="adj2" fmla="val 2619809"/>
            </a:avLst>
          </a:prstGeom>
          <a:noFill/>
          <a:ln w="19050" cap="flat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4" name="원호 55">
            <a:extLst>
              <a:ext uri="{FF2B5EF4-FFF2-40B4-BE49-F238E27FC236}">
                <a16:creationId xmlns:a16="http://schemas.microsoft.com/office/drawing/2014/main" id="{DC811225-A4DD-50F5-B254-F0DD1EED3069}"/>
              </a:ext>
            </a:extLst>
          </p:cNvPr>
          <p:cNvSpPr/>
          <p:nvPr/>
        </p:nvSpPr>
        <p:spPr>
          <a:xfrm>
            <a:off x="4963992" y="1799260"/>
            <a:ext cx="2264016" cy="2264016"/>
          </a:xfrm>
          <a:prstGeom prst="arc">
            <a:avLst>
              <a:gd name="adj1" fmla="val 16200000"/>
              <a:gd name="adj2" fmla="val 10874621"/>
            </a:avLst>
          </a:prstGeom>
          <a:noFill/>
          <a:ln w="19050" cap="flat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5" name="원호 55">
            <a:extLst>
              <a:ext uri="{FF2B5EF4-FFF2-40B4-BE49-F238E27FC236}">
                <a16:creationId xmlns:a16="http://schemas.microsoft.com/office/drawing/2014/main" id="{993B28E1-5153-A107-7163-3C963B32F484}"/>
              </a:ext>
            </a:extLst>
          </p:cNvPr>
          <p:cNvSpPr/>
          <p:nvPr/>
        </p:nvSpPr>
        <p:spPr>
          <a:xfrm>
            <a:off x="8640392" y="1799260"/>
            <a:ext cx="2264016" cy="2264016"/>
          </a:xfrm>
          <a:prstGeom prst="arc">
            <a:avLst>
              <a:gd name="adj1" fmla="val 16200000"/>
              <a:gd name="adj2" fmla="val 67777"/>
            </a:avLst>
          </a:prstGeom>
          <a:noFill/>
          <a:ln w="19050" cap="flat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9B1794F-5E3E-66AF-909B-DB83EBD8EC14}"/>
              </a:ext>
            </a:extLst>
          </p:cNvPr>
          <p:cNvSpPr/>
          <p:nvPr/>
        </p:nvSpPr>
        <p:spPr>
          <a:xfrm>
            <a:off x="970321" y="4325149"/>
            <a:ext cx="2886475" cy="1376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5495B48-EF74-8AA2-4CA0-C0CCF917972B}"/>
              </a:ext>
            </a:extLst>
          </p:cNvPr>
          <p:cNvSpPr/>
          <p:nvPr/>
        </p:nvSpPr>
        <p:spPr>
          <a:xfrm>
            <a:off x="4706316" y="4325149"/>
            <a:ext cx="2886475" cy="1376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D6D9CBB-3D2C-7C9A-B065-7D4EAA1B7FFC}"/>
              </a:ext>
            </a:extLst>
          </p:cNvPr>
          <p:cNvSpPr/>
          <p:nvPr/>
        </p:nvSpPr>
        <p:spPr>
          <a:xfrm>
            <a:off x="8442311" y="4325149"/>
            <a:ext cx="2886475" cy="1376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464460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2762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1ECE293-57D0-1B5F-FEAE-38718DB6752A}"/>
              </a:ext>
            </a:extLst>
          </p:cNvPr>
          <p:cNvGrpSpPr/>
          <p:nvPr/>
        </p:nvGrpSpPr>
        <p:grpSpPr>
          <a:xfrm>
            <a:off x="60515" y="209549"/>
            <a:ext cx="11995895" cy="6478123"/>
            <a:chOff x="60515" y="209549"/>
            <a:chExt cx="11995895" cy="6478123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55DA96B7-40A4-1B05-7C19-BE7BA6B495DB}"/>
                </a:ext>
              </a:extLst>
            </p:cNvPr>
            <p:cNvGrpSpPr/>
            <p:nvPr/>
          </p:nvGrpSpPr>
          <p:grpSpPr>
            <a:xfrm>
              <a:off x="171451" y="209549"/>
              <a:ext cx="11884959" cy="6478123"/>
              <a:chOff x="171451" y="209549"/>
              <a:chExt cx="11884959" cy="6478123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093FD31C-053C-4D72-0F1D-525A77C6A282}"/>
                  </a:ext>
                </a:extLst>
              </p:cNvPr>
              <p:cNvSpPr/>
              <p:nvPr/>
            </p:nvSpPr>
            <p:spPr>
              <a:xfrm>
                <a:off x="412378" y="344022"/>
                <a:ext cx="11644032" cy="6343650"/>
              </a:xfrm>
              <a:prstGeom prst="roundRect">
                <a:avLst>
                  <a:gd name="adj" fmla="val 2744"/>
                </a:avLst>
              </a:prstGeom>
              <a:solidFill>
                <a:srgbClr val="1F3D33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88403034-995B-A2B4-881C-63EB2CBA589B}"/>
                  </a:ext>
                </a:extLst>
              </p:cNvPr>
              <p:cNvSpPr/>
              <p:nvPr/>
            </p:nvSpPr>
            <p:spPr>
              <a:xfrm>
                <a:off x="171451" y="209549"/>
                <a:ext cx="11849098" cy="6429375"/>
              </a:xfrm>
              <a:prstGeom prst="roundRect">
                <a:avLst>
                  <a:gd name="adj" fmla="val 2648"/>
                </a:avLst>
              </a:prstGeom>
              <a:solidFill>
                <a:schemeClr val="bg1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rtlCol="0" anchor="t"/>
              <a:lstStyle/>
              <a:p>
                <a:pPr marL="0" lvl="2" algn="ctr">
                  <a:defRPr/>
                </a:pPr>
                <a:r>
                  <a:rPr lang="ko-KR" altLang="en-US" sz="2800" b="1" i="1" kern="0" dirty="0">
                    <a:ln w="15875">
                      <a:noFill/>
                    </a:ln>
                    <a:solidFill>
                      <a:srgbClr val="FF8356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파워포인트 템플릿</a:t>
                </a:r>
                <a:endParaRPr lang="en-US" altLang="ko-KR" sz="2800" b="1" i="1" kern="0" dirty="0">
                  <a:ln w="15875">
                    <a:noFill/>
                  </a:ln>
                  <a:solidFill>
                    <a:srgbClr val="FF835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  <a:p>
                <a:pPr marL="0" lvl="2" algn="ctr">
                  <a:defRPr/>
                </a:pPr>
                <a:r>
                  <a:rPr lang="en-US" altLang="ko-KR" sz="800" i="1" kern="0" dirty="0">
                    <a:ln w="15875">
                      <a:noFill/>
                    </a:ln>
                    <a:solidFill>
                      <a:srgbClr val="FF8356"/>
                    </a:solidFill>
                  </a:rPr>
                  <a:t>Enjoy your stylish business and campus life with BIZCAM</a:t>
                </a:r>
                <a:endParaRPr lang="en-US" altLang="ko-KR" sz="500" i="1" kern="0" dirty="0">
                  <a:ln w="15875">
                    <a:noFill/>
                  </a:ln>
                  <a:solidFill>
                    <a:srgbClr val="FF8356"/>
                  </a:solidFill>
                </a:endParaRP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4DC50C29-56CB-2570-8129-AC90588A153C}"/>
                </a:ext>
              </a:extLst>
            </p:cNvPr>
            <p:cNvGrpSpPr/>
            <p:nvPr/>
          </p:nvGrpSpPr>
          <p:grpSpPr>
            <a:xfrm>
              <a:off x="60515" y="245772"/>
              <a:ext cx="509038" cy="6336000"/>
              <a:chOff x="60515" y="245772"/>
              <a:chExt cx="509038" cy="6336000"/>
            </a:xfrm>
          </p:grpSpPr>
          <p:sp>
            <p:nvSpPr>
              <p:cNvPr id="53" name="사각형: 둥근 위쪽 모서리 52">
                <a:extLst>
                  <a:ext uri="{FF2B5EF4-FFF2-40B4-BE49-F238E27FC236}">
                    <a16:creationId xmlns:a16="http://schemas.microsoft.com/office/drawing/2014/main" id="{84268179-EEB0-BD6E-5F62-B815B807A595}"/>
                  </a:ext>
                </a:extLst>
              </p:cNvPr>
              <p:cNvSpPr/>
              <p:nvPr/>
            </p:nvSpPr>
            <p:spPr>
              <a:xfrm rot="16200000">
                <a:off x="-2778447" y="3233772"/>
                <a:ext cx="6336000" cy="360000"/>
              </a:xfrm>
              <a:prstGeom prst="round2SameRect">
                <a:avLst>
                  <a:gd name="adj1" fmla="val 38889"/>
                  <a:gd name="adj2" fmla="val 0"/>
                </a:avLst>
              </a:prstGeom>
              <a:solidFill>
                <a:srgbClr val="F7F3EF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FF8D8D47-4596-2747-477C-32F3D8FB9988}"/>
                  </a:ext>
                </a:extLst>
              </p:cNvPr>
              <p:cNvGrpSpPr/>
              <p:nvPr/>
            </p:nvGrpSpPr>
            <p:grpSpPr>
              <a:xfrm>
                <a:off x="60515" y="461964"/>
                <a:ext cx="391923" cy="5942734"/>
                <a:chOff x="60515" y="528639"/>
                <a:chExt cx="391923" cy="5942734"/>
              </a:xfrm>
            </p:grpSpPr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A2FCFB6E-B06F-7324-2ABC-729F2908B746}"/>
                    </a:ext>
                  </a:extLst>
                </p:cNvPr>
                <p:cNvGrpSpPr/>
                <p:nvPr/>
              </p:nvGrpSpPr>
              <p:grpSpPr>
                <a:xfrm>
                  <a:off x="60515" y="52863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" name="타원 7">
                    <a:extLst>
                      <a:ext uri="{FF2B5EF4-FFF2-40B4-BE49-F238E27FC236}">
                        <a16:creationId xmlns:a16="http://schemas.microsoft.com/office/drawing/2014/main" id="{56267911-EA10-8F92-B49A-6625B3329D1F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" name="사각형: 둥근 모서리 8">
                    <a:extLst>
                      <a:ext uri="{FF2B5EF4-FFF2-40B4-BE49-F238E27FC236}">
                        <a16:creationId xmlns:a16="http://schemas.microsoft.com/office/drawing/2014/main" id="{EA471E9F-75B9-6F82-20FE-C4CD7A977E11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7BD97629-07C4-AB41-C0E5-65E159AA5FBD}"/>
                    </a:ext>
                  </a:extLst>
                </p:cNvPr>
                <p:cNvGrpSpPr/>
                <p:nvPr/>
              </p:nvGrpSpPr>
              <p:grpSpPr>
                <a:xfrm>
                  <a:off x="60515" y="942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2" name="타원 11">
                    <a:extLst>
                      <a:ext uri="{FF2B5EF4-FFF2-40B4-BE49-F238E27FC236}">
                        <a16:creationId xmlns:a16="http://schemas.microsoft.com/office/drawing/2014/main" id="{D522E91A-95DB-07A8-76D0-F322A3AC2B3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" name="사각형: 둥근 모서리 12">
                    <a:extLst>
                      <a:ext uri="{FF2B5EF4-FFF2-40B4-BE49-F238E27FC236}">
                        <a16:creationId xmlns:a16="http://schemas.microsoft.com/office/drawing/2014/main" id="{6F53ECDF-ECDE-416C-2EAC-37941314246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id="{E192BDC3-597D-C326-5C33-71839145B57B}"/>
                    </a:ext>
                  </a:extLst>
                </p:cNvPr>
                <p:cNvGrpSpPr/>
                <p:nvPr/>
              </p:nvGrpSpPr>
              <p:grpSpPr>
                <a:xfrm>
                  <a:off x="60515" y="135586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5" name="타원 14">
                    <a:extLst>
                      <a:ext uri="{FF2B5EF4-FFF2-40B4-BE49-F238E27FC236}">
                        <a16:creationId xmlns:a16="http://schemas.microsoft.com/office/drawing/2014/main" id="{CAE5CD58-E90F-9D7D-B966-AFE1DF34681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사각형: 둥근 모서리 15">
                    <a:extLst>
                      <a:ext uri="{FF2B5EF4-FFF2-40B4-BE49-F238E27FC236}">
                        <a16:creationId xmlns:a16="http://schemas.microsoft.com/office/drawing/2014/main" id="{7F89D348-0F31-FAB1-1949-C622E2D251B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id="{1751CF99-D459-C050-553F-005006166F92}"/>
                    </a:ext>
                  </a:extLst>
                </p:cNvPr>
                <p:cNvGrpSpPr/>
                <p:nvPr/>
              </p:nvGrpSpPr>
              <p:grpSpPr>
                <a:xfrm>
                  <a:off x="60515" y="176948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8" name="타원 17">
                    <a:extLst>
                      <a:ext uri="{FF2B5EF4-FFF2-40B4-BE49-F238E27FC236}">
                        <a16:creationId xmlns:a16="http://schemas.microsoft.com/office/drawing/2014/main" id="{6D1051B0-BAF5-5E9D-EDF1-EA07565C1CDA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사각형: 둥근 모서리 18">
                    <a:extLst>
                      <a:ext uri="{FF2B5EF4-FFF2-40B4-BE49-F238E27FC236}">
                        <a16:creationId xmlns:a16="http://schemas.microsoft.com/office/drawing/2014/main" id="{96AD2326-C218-43AA-D2B1-EF197C0CBF48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id="{58D6EB24-619B-DEDC-AADA-6046F98A88A9}"/>
                    </a:ext>
                  </a:extLst>
                </p:cNvPr>
                <p:cNvGrpSpPr/>
                <p:nvPr/>
              </p:nvGrpSpPr>
              <p:grpSpPr>
                <a:xfrm>
                  <a:off x="60515" y="218309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1" name="타원 20">
                    <a:extLst>
                      <a:ext uri="{FF2B5EF4-FFF2-40B4-BE49-F238E27FC236}">
                        <a16:creationId xmlns:a16="http://schemas.microsoft.com/office/drawing/2014/main" id="{4567AEEC-7CC6-5AA9-E8B7-B71EF5313545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2" name="사각형: 둥근 모서리 21">
                    <a:extLst>
                      <a:ext uri="{FF2B5EF4-FFF2-40B4-BE49-F238E27FC236}">
                        <a16:creationId xmlns:a16="http://schemas.microsoft.com/office/drawing/2014/main" id="{4494A946-0AFE-2271-8CFD-F21BE2DEB4C7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id="{1DF6FE08-80DB-A83A-DBDB-F79ED8257A3A}"/>
                    </a:ext>
                  </a:extLst>
                </p:cNvPr>
                <p:cNvGrpSpPr/>
                <p:nvPr/>
              </p:nvGrpSpPr>
              <p:grpSpPr>
                <a:xfrm>
                  <a:off x="60515" y="259671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4" name="타원 23">
                    <a:extLst>
                      <a:ext uri="{FF2B5EF4-FFF2-40B4-BE49-F238E27FC236}">
                        <a16:creationId xmlns:a16="http://schemas.microsoft.com/office/drawing/2014/main" id="{BD73F7C5-F442-32EF-DC23-632E480A407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5" name="사각형: 둥근 모서리 24">
                    <a:extLst>
                      <a:ext uri="{FF2B5EF4-FFF2-40B4-BE49-F238E27FC236}">
                        <a16:creationId xmlns:a16="http://schemas.microsoft.com/office/drawing/2014/main" id="{CB6C25A4-878C-BE82-68FB-E4FA18FC99AC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B0A6D738-03FC-9812-D869-12F81DF440ED}"/>
                    </a:ext>
                  </a:extLst>
                </p:cNvPr>
                <p:cNvGrpSpPr/>
                <p:nvPr/>
              </p:nvGrpSpPr>
              <p:grpSpPr>
                <a:xfrm>
                  <a:off x="60515" y="301032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7" name="타원 26">
                    <a:extLst>
                      <a:ext uri="{FF2B5EF4-FFF2-40B4-BE49-F238E27FC236}">
                        <a16:creationId xmlns:a16="http://schemas.microsoft.com/office/drawing/2014/main" id="{970D0F17-795D-4693-3CA1-0378786E7479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8" name="사각형: 둥근 모서리 27">
                    <a:extLst>
                      <a:ext uri="{FF2B5EF4-FFF2-40B4-BE49-F238E27FC236}">
                        <a16:creationId xmlns:a16="http://schemas.microsoft.com/office/drawing/2014/main" id="{6F58AD13-97C5-859C-8BAB-CC4F2927E08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9" name="그룹 28">
                  <a:extLst>
                    <a:ext uri="{FF2B5EF4-FFF2-40B4-BE49-F238E27FC236}">
                      <a16:creationId xmlns:a16="http://schemas.microsoft.com/office/drawing/2014/main" id="{C23FEAF4-2B7E-6047-C528-9B009601CC62}"/>
                    </a:ext>
                  </a:extLst>
                </p:cNvPr>
                <p:cNvGrpSpPr/>
                <p:nvPr/>
              </p:nvGrpSpPr>
              <p:grpSpPr>
                <a:xfrm>
                  <a:off x="60515" y="342394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0" name="타원 29">
                    <a:extLst>
                      <a:ext uri="{FF2B5EF4-FFF2-40B4-BE49-F238E27FC236}">
                        <a16:creationId xmlns:a16="http://schemas.microsoft.com/office/drawing/2014/main" id="{F7A3E540-25B7-5269-4D68-64663D45F0AC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" name="사각형: 둥근 모서리 30">
                    <a:extLst>
                      <a:ext uri="{FF2B5EF4-FFF2-40B4-BE49-F238E27FC236}">
                        <a16:creationId xmlns:a16="http://schemas.microsoft.com/office/drawing/2014/main" id="{E51E6DD1-F01D-1305-D20F-FEAB6F409D74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2" name="그룹 31">
                  <a:extLst>
                    <a:ext uri="{FF2B5EF4-FFF2-40B4-BE49-F238E27FC236}">
                      <a16:creationId xmlns:a16="http://schemas.microsoft.com/office/drawing/2014/main" id="{7569B07F-3A00-7E05-2402-D033FA9C22ED}"/>
                    </a:ext>
                  </a:extLst>
                </p:cNvPr>
                <p:cNvGrpSpPr/>
                <p:nvPr/>
              </p:nvGrpSpPr>
              <p:grpSpPr>
                <a:xfrm>
                  <a:off x="60515" y="383755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3" name="타원 32">
                    <a:extLst>
                      <a:ext uri="{FF2B5EF4-FFF2-40B4-BE49-F238E27FC236}">
                        <a16:creationId xmlns:a16="http://schemas.microsoft.com/office/drawing/2014/main" id="{D47FAEB3-8DAA-A1E8-0218-9ADBD3741C4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4" name="사각형: 둥근 모서리 33">
                    <a:extLst>
                      <a:ext uri="{FF2B5EF4-FFF2-40B4-BE49-F238E27FC236}">
                        <a16:creationId xmlns:a16="http://schemas.microsoft.com/office/drawing/2014/main" id="{682351A8-10C8-6C38-7F69-9EFF742B873D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id="{E49B4C4E-947A-DA0F-5534-3B0B4CE8BC4B}"/>
                    </a:ext>
                  </a:extLst>
                </p:cNvPr>
                <p:cNvGrpSpPr/>
                <p:nvPr/>
              </p:nvGrpSpPr>
              <p:grpSpPr>
                <a:xfrm>
                  <a:off x="60515" y="425117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6" name="타원 35">
                    <a:extLst>
                      <a:ext uri="{FF2B5EF4-FFF2-40B4-BE49-F238E27FC236}">
                        <a16:creationId xmlns:a16="http://schemas.microsoft.com/office/drawing/2014/main" id="{81DEBCCF-0E45-B95E-95D2-8A95655C9D0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" name="사각형: 둥근 모서리 36">
                    <a:extLst>
                      <a:ext uri="{FF2B5EF4-FFF2-40B4-BE49-F238E27FC236}">
                        <a16:creationId xmlns:a16="http://schemas.microsoft.com/office/drawing/2014/main" id="{99B71E0D-693D-3474-9C12-C9D53965C69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id="{41F330B5-8114-A379-4CD4-18812B0DD927}"/>
                    </a:ext>
                  </a:extLst>
                </p:cNvPr>
                <p:cNvGrpSpPr/>
                <p:nvPr/>
              </p:nvGrpSpPr>
              <p:grpSpPr>
                <a:xfrm>
                  <a:off x="60515" y="466478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9" name="타원 38">
                    <a:extLst>
                      <a:ext uri="{FF2B5EF4-FFF2-40B4-BE49-F238E27FC236}">
                        <a16:creationId xmlns:a16="http://schemas.microsoft.com/office/drawing/2014/main" id="{3C88C877-317B-820E-1D17-2CAA3369DAD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0" name="사각형: 둥근 모서리 39">
                    <a:extLst>
                      <a:ext uri="{FF2B5EF4-FFF2-40B4-BE49-F238E27FC236}">
                        <a16:creationId xmlns:a16="http://schemas.microsoft.com/office/drawing/2014/main" id="{7D0F840C-CA40-FF35-88A0-9DDD12B78B12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1" name="그룹 40">
                  <a:extLst>
                    <a:ext uri="{FF2B5EF4-FFF2-40B4-BE49-F238E27FC236}">
                      <a16:creationId xmlns:a16="http://schemas.microsoft.com/office/drawing/2014/main" id="{BF36D008-A6EF-CF87-8311-55AA928379C8}"/>
                    </a:ext>
                  </a:extLst>
                </p:cNvPr>
                <p:cNvGrpSpPr/>
                <p:nvPr/>
              </p:nvGrpSpPr>
              <p:grpSpPr>
                <a:xfrm>
                  <a:off x="60515" y="507840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2" name="타원 41">
                    <a:extLst>
                      <a:ext uri="{FF2B5EF4-FFF2-40B4-BE49-F238E27FC236}">
                        <a16:creationId xmlns:a16="http://schemas.microsoft.com/office/drawing/2014/main" id="{9E62CD88-2609-7FF2-AEB7-8E619F3867AB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3" name="사각형: 둥근 모서리 42">
                    <a:extLst>
                      <a:ext uri="{FF2B5EF4-FFF2-40B4-BE49-F238E27FC236}">
                        <a16:creationId xmlns:a16="http://schemas.microsoft.com/office/drawing/2014/main" id="{3362AFE8-4271-A499-72D9-49BFAE3E7219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4" name="그룹 43">
                  <a:extLst>
                    <a:ext uri="{FF2B5EF4-FFF2-40B4-BE49-F238E27FC236}">
                      <a16:creationId xmlns:a16="http://schemas.microsoft.com/office/drawing/2014/main" id="{7A94F50E-F8CF-63FA-0FE2-0B290F2EEB8C}"/>
                    </a:ext>
                  </a:extLst>
                </p:cNvPr>
                <p:cNvGrpSpPr/>
                <p:nvPr/>
              </p:nvGrpSpPr>
              <p:grpSpPr>
                <a:xfrm>
                  <a:off x="60515" y="549201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5" name="타원 44">
                    <a:extLst>
                      <a:ext uri="{FF2B5EF4-FFF2-40B4-BE49-F238E27FC236}">
                        <a16:creationId xmlns:a16="http://schemas.microsoft.com/office/drawing/2014/main" id="{EC6298DF-31CF-2D14-D504-DD301EE0FDE2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6" name="사각형: 둥근 모서리 45">
                    <a:extLst>
                      <a:ext uri="{FF2B5EF4-FFF2-40B4-BE49-F238E27FC236}">
                        <a16:creationId xmlns:a16="http://schemas.microsoft.com/office/drawing/2014/main" id="{E83A24E9-37D7-E312-213B-97841185F2A2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id="{39CEF96F-CA12-B77D-ECEF-35E6379C235F}"/>
                    </a:ext>
                  </a:extLst>
                </p:cNvPr>
                <p:cNvGrpSpPr/>
                <p:nvPr/>
              </p:nvGrpSpPr>
              <p:grpSpPr>
                <a:xfrm>
                  <a:off x="60515" y="590563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8" name="타원 47">
                    <a:extLst>
                      <a:ext uri="{FF2B5EF4-FFF2-40B4-BE49-F238E27FC236}">
                        <a16:creationId xmlns:a16="http://schemas.microsoft.com/office/drawing/2014/main" id="{48D48042-0018-0EE9-EE3D-6CF24DC5AE47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9" name="사각형: 둥근 모서리 48">
                    <a:extLst>
                      <a:ext uri="{FF2B5EF4-FFF2-40B4-BE49-F238E27FC236}">
                        <a16:creationId xmlns:a16="http://schemas.microsoft.com/office/drawing/2014/main" id="{363B7BAB-ED24-F4CA-2B8B-CED91A97D66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50" name="그룹 49">
                  <a:extLst>
                    <a:ext uri="{FF2B5EF4-FFF2-40B4-BE49-F238E27FC236}">
                      <a16:creationId xmlns:a16="http://schemas.microsoft.com/office/drawing/2014/main" id="{03593534-415D-28D6-FE06-C760C15C66D1}"/>
                    </a:ext>
                  </a:extLst>
                </p:cNvPr>
                <p:cNvGrpSpPr/>
                <p:nvPr/>
              </p:nvGrpSpPr>
              <p:grpSpPr>
                <a:xfrm>
                  <a:off x="60515" y="6319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51" name="타원 50">
                    <a:extLst>
                      <a:ext uri="{FF2B5EF4-FFF2-40B4-BE49-F238E27FC236}">
                        <a16:creationId xmlns:a16="http://schemas.microsoft.com/office/drawing/2014/main" id="{C1466491-2983-01DC-EF12-1301C3CFF0E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2" name="사각형: 둥근 모서리 51">
                    <a:extLst>
                      <a:ext uri="{FF2B5EF4-FFF2-40B4-BE49-F238E27FC236}">
                        <a16:creationId xmlns:a16="http://schemas.microsoft.com/office/drawing/2014/main" id="{2F234EDD-94FA-F5F9-AC36-25610EA2D20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E4B28ACC-C3DC-4AE5-23D3-320F5030F9C1}"/>
              </a:ext>
            </a:extLst>
          </p:cNvPr>
          <p:cNvGrpSpPr/>
          <p:nvPr/>
        </p:nvGrpSpPr>
        <p:grpSpPr>
          <a:xfrm>
            <a:off x="6249805" y="2037811"/>
            <a:ext cx="1391189" cy="1391189"/>
            <a:chOff x="1290883" y="1981384"/>
            <a:chExt cx="834663" cy="834663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8D749867-C419-8FF2-584B-8F1B6B9E7F49}"/>
                </a:ext>
              </a:extLst>
            </p:cNvPr>
            <p:cNvSpPr/>
            <p:nvPr/>
          </p:nvSpPr>
          <p:spPr>
            <a:xfrm>
              <a:off x="1290883" y="1981384"/>
              <a:ext cx="834663" cy="8346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grpSp>
          <p:nvGrpSpPr>
            <p:cNvPr id="63" name="Group 19">
              <a:extLst>
                <a:ext uri="{FF2B5EF4-FFF2-40B4-BE49-F238E27FC236}">
                  <a16:creationId xmlns:a16="http://schemas.microsoft.com/office/drawing/2014/main" id="{2FEFD879-98CB-E16C-FE09-1A573238A75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461403" y="2154124"/>
              <a:ext cx="454933" cy="454933"/>
              <a:chOff x="2349" y="2828"/>
              <a:chExt cx="1784" cy="1784"/>
            </a:xfrm>
          </p:grpSpPr>
          <p:sp>
            <p:nvSpPr>
              <p:cNvPr id="64" name="Freeform 20">
                <a:extLst>
                  <a:ext uri="{FF2B5EF4-FFF2-40B4-BE49-F238E27FC236}">
                    <a16:creationId xmlns:a16="http://schemas.microsoft.com/office/drawing/2014/main" id="{A5481450-F26A-F86E-EA33-871D4FE68B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8" y="3316"/>
                <a:ext cx="985" cy="1268"/>
              </a:xfrm>
              <a:custGeom>
                <a:avLst/>
                <a:gdLst>
                  <a:gd name="T0" fmla="*/ 0 w 4921"/>
                  <a:gd name="T1" fmla="*/ 6342 h 6342"/>
                  <a:gd name="T2" fmla="*/ 4364 w 4921"/>
                  <a:gd name="T3" fmla="*/ 6342 h 6342"/>
                  <a:gd name="T4" fmla="*/ 4392 w 4921"/>
                  <a:gd name="T5" fmla="*/ 6342 h 6342"/>
                  <a:gd name="T6" fmla="*/ 4448 w 4921"/>
                  <a:gd name="T7" fmla="*/ 6336 h 6342"/>
                  <a:gd name="T8" fmla="*/ 4503 w 4921"/>
                  <a:gd name="T9" fmla="*/ 6325 h 6342"/>
                  <a:gd name="T10" fmla="*/ 4555 w 4921"/>
                  <a:gd name="T11" fmla="*/ 6309 h 6342"/>
                  <a:gd name="T12" fmla="*/ 4605 w 4921"/>
                  <a:gd name="T13" fmla="*/ 6288 h 6342"/>
                  <a:gd name="T14" fmla="*/ 4652 w 4921"/>
                  <a:gd name="T15" fmla="*/ 6261 h 6342"/>
                  <a:gd name="T16" fmla="*/ 4697 w 4921"/>
                  <a:gd name="T17" fmla="*/ 6231 h 6342"/>
                  <a:gd name="T18" fmla="*/ 4738 w 4921"/>
                  <a:gd name="T19" fmla="*/ 6197 h 6342"/>
                  <a:gd name="T20" fmla="*/ 4777 w 4921"/>
                  <a:gd name="T21" fmla="*/ 6159 h 6342"/>
                  <a:gd name="T22" fmla="*/ 4810 w 4921"/>
                  <a:gd name="T23" fmla="*/ 6118 h 6342"/>
                  <a:gd name="T24" fmla="*/ 4840 w 4921"/>
                  <a:gd name="T25" fmla="*/ 6073 h 6342"/>
                  <a:gd name="T26" fmla="*/ 4867 w 4921"/>
                  <a:gd name="T27" fmla="*/ 6026 h 6342"/>
                  <a:gd name="T28" fmla="*/ 4888 w 4921"/>
                  <a:gd name="T29" fmla="*/ 5976 h 6342"/>
                  <a:gd name="T30" fmla="*/ 4904 w 4921"/>
                  <a:gd name="T31" fmla="*/ 5924 h 6342"/>
                  <a:gd name="T32" fmla="*/ 4915 w 4921"/>
                  <a:gd name="T33" fmla="*/ 5869 h 6342"/>
                  <a:gd name="T34" fmla="*/ 4921 w 4921"/>
                  <a:gd name="T35" fmla="*/ 5813 h 6342"/>
                  <a:gd name="T36" fmla="*/ 4921 w 4921"/>
                  <a:gd name="T37" fmla="*/ 5785 h 6342"/>
                  <a:gd name="T38" fmla="*/ 4921 w 4921"/>
                  <a:gd name="T39" fmla="*/ 0 h 6342"/>
                  <a:gd name="T40" fmla="*/ 558 w 4921"/>
                  <a:gd name="T41" fmla="*/ 0 h 6342"/>
                  <a:gd name="T42" fmla="*/ 558 w 4921"/>
                  <a:gd name="T43" fmla="*/ 5785 h 6342"/>
                  <a:gd name="T44" fmla="*/ 558 w 4921"/>
                  <a:gd name="T45" fmla="*/ 5813 h 6342"/>
                  <a:gd name="T46" fmla="*/ 551 w 4921"/>
                  <a:gd name="T47" fmla="*/ 5869 h 6342"/>
                  <a:gd name="T48" fmla="*/ 540 w 4921"/>
                  <a:gd name="T49" fmla="*/ 5924 h 6342"/>
                  <a:gd name="T50" fmla="*/ 524 w 4921"/>
                  <a:gd name="T51" fmla="*/ 5976 h 6342"/>
                  <a:gd name="T52" fmla="*/ 502 w 4921"/>
                  <a:gd name="T53" fmla="*/ 6026 h 6342"/>
                  <a:gd name="T54" fmla="*/ 477 w 4921"/>
                  <a:gd name="T55" fmla="*/ 6073 h 6342"/>
                  <a:gd name="T56" fmla="*/ 447 w 4921"/>
                  <a:gd name="T57" fmla="*/ 6118 h 6342"/>
                  <a:gd name="T58" fmla="*/ 412 w 4921"/>
                  <a:gd name="T59" fmla="*/ 6159 h 6342"/>
                  <a:gd name="T60" fmla="*/ 375 w 4921"/>
                  <a:gd name="T61" fmla="*/ 6197 h 6342"/>
                  <a:gd name="T62" fmla="*/ 333 w 4921"/>
                  <a:gd name="T63" fmla="*/ 6231 h 6342"/>
                  <a:gd name="T64" fmla="*/ 289 w 4921"/>
                  <a:gd name="T65" fmla="*/ 6261 h 6342"/>
                  <a:gd name="T66" fmla="*/ 241 w 4921"/>
                  <a:gd name="T67" fmla="*/ 6288 h 6342"/>
                  <a:gd name="T68" fmla="*/ 192 w 4921"/>
                  <a:gd name="T69" fmla="*/ 6309 h 6342"/>
                  <a:gd name="T70" fmla="*/ 139 w 4921"/>
                  <a:gd name="T71" fmla="*/ 6325 h 6342"/>
                  <a:gd name="T72" fmla="*/ 85 w 4921"/>
                  <a:gd name="T73" fmla="*/ 6336 h 6342"/>
                  <a:gd name="T74" fmla="*/ 29 w 4921"/>
                  <a:gd name="T75" fmla="*/ 6342 h 6342"/>
                  <a:gd name="T76" fmla="*/ 0 w 4921"/>
                  <a:gd name="T77" fmla="*/ 6342 h 6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921" h="6342">
                    <a:moveTo>
                      <a:pt x="0" y="6342"/>
                    </a:moveTo>
                    <a:lnTo>
                      <a:pt x="4364" y="6342"/>
                    </a:lnTo>
                    <a:lnTo>
                      <a:pt x="4392" y="6342"/>
                    </a:lnTo>
                    <a:lnTo>
                      <a:pt x="4448" y="6336"/>
                    </a:lnTo>
                    <a:lnTo>
                      <a:pt x="4503" y="6325"/>
                    </a:lnTo>
                    <a:lnTo>
                      <a:pt x="4555" y="6309"/>
                    </a:lnTo>
                    <a:lnTo>
                      <a:pt x="4605" y="6288"/>
                    </a:lnTo>
                    <a:lnTo>
                      <a:pt x="4652" y="6261"/>
                    </a:lnTo>
                    <a:lnTo>
                      <a:pt x="4697" y="6231"/>
                    </a:lnTo>
                    <a:lnTo>
                      <a:pt x="4738" y="6197"/>
                    </a:lnTo>
                    <a:lnTo>
                      <a:pt x="4777" y="6159"/>
                    </a:lnTo>
                    <a:lnTo>
                      <a:pt x="4810" y="6118"/>
                    </a:lnTo>
                    <a:lnTo>
                      <a:pt x="4840" y="6073"/>
                    </a:lnTo>
                    <a:lnTo>
                      <a:pt x="4867" y="6026"/>
                    </a:lnTo>
                    <a:lnTo>
                      <a:pt x="4888" y="5976"/>
                    </a:lnTo>
                    <a:lnTo>
                      <a:pt x="4904" y="5924"/>
                    </a:lnTo>
                    <a:lnTo>
                      <a:pt x="4915" y="5869"/>
                    </a:lnTo>
                    <a:lnTo>
                      <a:pt x="4921" y="5813"/>
                    </a:lnTo>
                    <a:lnTo>
                      <a:pt x="4921" y="5785"/>
                    </a:lnTo>
                    <a:lnTo>
                      <a:pt x="4921" y="0"/>
                    </a:lnTo>
                    <a:lnTo>
                      <a:pt x="558" y="0"/>
                    </a:lnTo>
                    <a:lnTo>
                      <a:pt x="558" y="5785"/>
                    </a:lnTo>
                    <a:lnTo>
                      <a:pt x="558" y="5813"/>
                    </a:lnTo>
                    <a:lnTo>
                      <a:pt x="551" y="5869"/>
                    </a:lnTo>
                    <a:lnTo>
                      <a:pt x="540" y="5924"/>
                    </a:lnTo>
                    <a:lnTo>
                      <a:pt x="524" y="5976"/>
                    </a:lnTo>
                    <a:lnTo>
                      <a:pt x="502" y="6026"/>
                    </a:lnTo>
                    <a:lnTo>
                      <a:pt x="477" y="6073"/>
                    </a:lnTo>
                    <a:lnTo>
                      <a:pt x="447" y="6118"/>
                    </a:lnTo>
                    <a:lnTo>
                      <a:pt x="412" y="6159"/>
                    </a:lnTo>
                    <a:lnTo>
                      <a:pt x="375" y="6197"/>
                    </a:lnTo>
                    <a:lnTo>
                      <a:pt x="333" y="6231"/>
                    </a:lnTo>
                    <a:lnTo>
                      <a:pt x="289" y="6261"/>
                    </a:lnTo>
                    <a:lnTo>
                      <a:pt x="241" y="6288"/>
                    </a:lnTo>
                    <a:lnTo>
                      <a:pt x="192" y="6309"/>
                    </a:lnTo>
                    <a:lnTo>
                      <a:pt x="139" y="6325"/>
                    </a:lnTo>
                    <a:lnTo>
                      <a:pt x="85" y="6336"/>
                    </a:lnTo>
                    <a:lnTo>
                      <a:pt x="29" y="6342"/>
                    </a:lnTo>
                    <a:lnTo>
                      <a:pt x="0" y="63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Rectangle 21">
                <a:extLst>
                  <a:ext uri="{FF2B5EF4-FFF2-40B4-BE49-F238E27FC236}">
                    <a16:creationId xmlns:a16="http://schemas.microsoft.com/office/drawing/2014/main" id="{79E8C8EB-8377-3692-93AB-CFC9D4B00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1" y="3427"/>
                <a:ext cx="650" cy="1046"/>
              </a:xfrm>
              <a:prstGeom prst="rect">
                <a:avLst/>
              </a:prstGeom>
              <a:solidFill>
                <a:srgbClr val="8570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22">
                <a:extLst>
                  <a:ext uri="{FF2B5EF4-FFF2-40B4-BE49-F238E27FC236}">
                    <a16:creationId xmlns:a16="http://schemas.microsoft.com/office/drawing/2014/main" id="{A3AE5F2B-1098-66D6-77C0-BB48C8D234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4" y="3890"/>
                <a:ext cx="523" cy="693"/>
              </a:xfrm>
              <a:custGeom>
                <a:avLst/>
                <a:gdLst>
                  <a:gd name="T0" fmla="*/ 2411 w 2614"/>
                  <a:gd name="T1" fmla="*/ 3178 h 3465"/>
                  <a:gd name="T2" fmla="*/ 1910 w 2614"/>
                  <a:gd name="T3" fmla="*/ 3429 h 3465"/>
                  <a:gd name="T4" fmla="*/ 1878 w 2614"/>
                  <a:gd name="T5" fmla="*/ 3444 h 3465"/>
                  <a:gd name="T6" fmla="*/ 1811 w 2614"/>
                  <a:gd name="T7" fmla="*/ 3462 h 3465"/>
                  <a:gd name="T8" fmla="*/ 1742 w 2614"/>
                  <a:gd name="T9" fmla="*/ 3465 h 3465"/>
                  <a:gd name="T10" fmla="*/ 1674 w 2614"/>
                  <a:gd name="T11" fmla="*/ 3456 h 3465"/>
                  <a:gd name="T12" fmla="*/ 1610 w 2614"/>
                  <a:gd name="T13" fmla="*/ 3435 h 3465"/>
                  <a:gd name="T14" fmla="*/ 1549 w 2614"/>
                  <a:gd name="T15" fmla="*/ 3403 h 3465"/>
                  <a:gd name="T16" fmla="*/ 1496 w 2614"/>
                  <a:gd name="T17" fmla="*/ 3360 h 3465"/>
                  <a:gd name="T18" fmla="*/ 1453 w 2614"/>
                  <a:gd name="T19" fmla="*/ 3307 h 3465"/>
                  <a:gd name="T20" fmla="*/ 1436 w 2614"/>
                  <a:gd name="T21" fmla="*/ 3277 h 3465"/>
                  <a:gd name="T22" fmla="*/ 0 w 2614"/>
                  <a:gd name="T23" fmla="*/ 572 h 3465"/>
                  <a:gd name="T24" fmla="*/ 1130 w 2614"/>
                  <a:gd name="T25" fmla="*/ 0 h 3465"/>
                  <a:gd name="T26" fmla="*/ 2579 w 2614"/>
                  <a:gd name="T27" fmla="*/ 2718 h 3465"/>
                  <a:gd name="T28" fmla="*/ 2593 w 2614"/>
                  <a:gd name="T29" fmla="*/ 2748 h 3465"/>
                  <a:gd name="T30" fmla="*/ 2611 w 2614"/>
                  <a:gd name="T31" fmla="*/ 2810 h 3465"/>
                  <a:gd name="T32" fmla="*/ 2614 w 2614"/>
                  <a:gd name="T33" fmla="*/ 2876 h 3465"/>
                  <a:gd name="T34" fmla="*/ 2605 w 2614"/>
                  <a:gd name="T35" fmla="*/ 2942 h 3465"/>
                  <a:gd name="T36" fmla="*/ 2583 w 2614"/>
                  <a:gd name="T37" fmla="*/ 3007 h 3465"/>
                  <a:gd name="T38" fmla="*/ 2548 w 2614"/>
                  <a:gd name="T39" fmla="*/ 3065 h 3465"/>
                  <a:gd name="T40" fmla="*/ 2502 w 2614"/>
                  <a:gd name="T41" fmla="*/ 3119 h 3465"/>
                  <a:gd name="T42" fmla="*/ 2445 w 2614"/>
                  <a:gd name="T43" fmla="*/ 3162 h 3465"/>
                  <a:gd name="T44" fmla="*/ 2411 w 2614"/>
                  <a:gd name="T45" fmla="*/ 3178 h 3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614" h="3465">
                    <a:moveTo>
                      <a:pt x="2411" y="3178"/>
                    </a:moveTo>
                    <a:lnTo>
                      <a:pt x="1910" y="3429"/>
                    </a:lnTo>
                    <a:lnTo>
                      <a:pt x="1878" y="3444"/>
                    </a:lnTo>
                    <a:lnTo>
                      <a:pt x="1811" y="3462"/>
                    </a:lnTo>
                    <a:lnTo>
                      <a:pt x="1742" y="3465"/>
                    </a:lnTo>
                    <a:lnTo>
                      <a:pt x="1674" y="3456"/>
                    </a:lnTo>
                    <a:lnTo>
                      <a:pt x="1610" y="3435"/>
                    </a:lnTo>
                    <a:lnTo>
                      <a:pt x="1549" y="3403"/>
                    </a:lnTo>
                    <a:lnTo>
                      <a:pt x="1496" y="3360"/>
                    </a:lnTo>
                    <a:lnTo>
                      <a:pt x="1453" y="3307"/>
                    </a:lnTo>
                    <a:lnTo>
                      <a:pt x="1436" y="3277"/>
                    </a:lnTo>
                    <a:lnTo>
                      <a:pt x="0" y="572"/>
                    </a:lnTo>
                    <a:lnTo>
                      <a:pt x="1130" y="0"/>
                    </a:lnTo>
                    <a:lnTo>
                      <a:pt x="2579" y="2718"/>
                    </a:lnTo>
                    <a:lnTo>
                      <a:pt x="2593" y="2748"/>
                    </a:lnTo>
                    <a:lnTo>
                      <a:pt x="2611" y="2810"/>
                    </a:lnTo>
                    <a:lnTo>
                      <a:pt x="2614" y="2876"/>
                    </a:lnTo>
                    <a:lnTo>
                      <a:pt x="2605" y="2942"/>
                    </a:lnTo>
                    <a:lnTo>
                      <a:pt x="2583" y="3007"/>
                    </a:lnTo>
                    <a:lnTo>
                      <a:pt x="2548" y="3065"/>
                    </a:lnTo>
                    <a:lnTo>
                      <a:pt x="2502" y="3119"/>
                    </a:lnTo>
                    <a:lnTo>
                      <a:pt x="2445" y="3162"/>
                    </a:lnTo>
                    <a:lnTo>
                      <a:pt x="2411" y="31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23">
                <a:extLst>
                  <a:ext uri="{FF2B5EF4-FFF2-40B4-BE49-F238E27FC236}">
                    <a16:creationId xmlns:a16="http://schemas.microsoft.com/office/drawing/2014/main" id="{D2651E80-E56A-ECDE-2906-BB9FFDA164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6" y="3696"/>
                <a:ext cx="253" cy="287"/>
              </a:xfrm>
              <a:custGeom>
                <a:avLst/>
                <a:gdLst>
                  <a:gd name="T0" fmla="*/ 0 w 1265"/>
                  <a:gd name="T1" fmla="*/ 368 h 1435"/>
                  <a:gd name="T2" fmla="*/ 719 w 1265"/>
                  <a:gd name="T3" fmla="*/ 0 h 1435"/>
                  <a:gd name="T4" fmla="*/ 1265 w 1265"/>
                  <a:gd name="T5" fmla="*/ 1067 h 1435"/>
                  <a:gd name="T6" fmla="*/ 545 w 1265"/>
                  <a:gd name="T7" fmla="*/ 1435 h 1435"/>
                  <a:gd name="T8" fmla="*/ 0 w 1265"/>
                  <a:gd name="T9" fmla="*/ 368 h 1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5" h="1435">
                    <a:moveTo>
                      <a:pt x="0" y="368"/>
                    </a:moveTo>
                    <a:lnTo>
                      <a:pt x="719" y="0"/>
                    </a:lnTo>
                    <a:lnTo>
                      <a:pt x="1265" y="1067"/>
                    </a:lnTo>
                    <a:lnTo>
                      <a:pt x="545" y="1435"/>
                    </a:lnTo>
                    <a:lnTo>
                      <a:pt x="0" y="3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24">
                <a:extLst>
                  <a:ext uri="{FF2B5EF4-FFF2-40B4-BE49-F238E27FC236}">
                    <a16:creationId xmlns:a16="http://schemas.microsoft.com/office/drawing/2014/main" id="{C9DCDD6B-DB24-2528-5E40-B11A78BD17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1" y="2856"/>
                <a:ext cx="1018" cy="1019"/>
              </a:xfrm>
              <a:custGeom>
                <a:avLst/>
                <a:gdLst>
                  <a:gd name="T0" fmla="*/ 1330 w 5091"/>
                  <a:gd name="T1" fmla="*/ 310 h 5097"/>
                  <a:gd name="T2" fmla="*/ 1005 w 5091"/>
                  <a:gd name="T3" fmla="*/ 520 h 5097"/>
                  <a:gd name="T4" fmla="*/ 722 w 5091"/>
                  <a:gd name="T5" fmla="*/ 771 h 5097"/>
                  <a:gd name="T6" fmla="*/ 483 w 5091"/>
                  <a:gd name="T7" fmla="*/ 1056 h 5097"/>
                  <a:gd name="T8" fmla="*/ 290 w 5091"/>
                  <a:gd name="T9" fmla="*/ 1370 h 5097"/>
                  <a:gd name="T10" fmla="*/ 144 w 5091"/>
                  <a:gd name="T11" fmla="*/ 1706 h 5097"/>
                  <a:gd name="T12" fmla="*/ 48 w 5091"/>
                  <a:gd name="T13" fmla="*/ 2060 h 5097"/>
                  <a:gd name="T14" fmla="*/ 3 w 5091"/>
                  <a:gd name="T15" fmla="*/ 2425 h 5097"/>
                  <a:gd name="T16" fmla="*/ 12 w 5091"/>
                  <a:gd name="T17" fmla="*/ 2796 h 5097"/>
                  <a:gd name="T18" fmla="*/ 73 w 5091"/>
                  <a:gd name="T19" fmla="*/ 3166 h 5097"/>
                  <a:gd name="T20" fmla="*/ 193 w 5091"/>
                  <a:gd name="T21" fmla="*/ 3531 h 5097"/>
                  <a:gd name="T22" fmla="*/ 273 w 5091"/>
                  <a:gd name="T23" fmla="*/ 3708 h 5097"/>
                  <a:gd name="T24" fmla="*/ 439 w 5091"/>
                  <a:gd name="T25" fmla="*/ 3989 h 5097"/>
                  <a:gd name="T26" fmla="*/ 677 w 5091"/>
                  <a:gd name="T27" fmla="*/ 4285 h 5097"/>
                  <a:gd name="T28" fmla="*/ 952 w 5091"/>
                  <a:gd name="T29" fmla="*/ 4540 h 5097"/>
                  <a:gd name="T30" fmla="*/ 1256 w 5091"/>
                  <a:gd name="T31" fmla="*/ 4749 h 5097"/>
                  <a:gd name="T32" fmla="*/ 1585 w 5091"/>
                  <a:gd name="T33" fmla="*/ 4910 h 5097"/>
                  <a:gd name="T34" fmla="*/ 1935 w 5091"/>
                  <a:gd name="T35" fmla="*/ 5023 h 5097"/>
                  <a:gd name="T36" fmla="*/ 2296 w 5091"/>
                  <a:gd name="T37" fmla="*/ 5084 h 5097"/>
                  <a:gd name="T38" fmla="*/ 2666 w 5091"/>
                  <a:gd name="T39" fmla="*/ 5095 h 5097"/>
                  <a:gd name="T40" fmla="*/ 3038 w 5091"/>
                  <a:gd name="T41" fmla="*/ 5051 h 5097"/>
                  <a:gd name="T42" fmla="*/ 3405 w 5091"/>
                  <a:gd name="T43" fmla="*/ 4950 h 5097"/>
                  <a:gd name="T44" fmla="*/ 3703 w 5091"/>
                  <a:gd name="T45" fmla="*/ 4824 h 5097"/>
                  <a:gd name="T46" fmla="*/ 3874 w 5091"/>
                  <a:gd name="T47" fmla="*/ 4728 h 5097"/>
                  <a:gd name="T48" fmla="*/ 4186 w 5091"/>
                  <a:gd name="T49" fmla="*/ 4504 h 5097"/>
                  <a:gd name="T50" fmla="*/ 4454 w 5091"/>
                  <a:gd name="T51" fmla="*/ 4242 h 5097"/>
                  <a:gd name="T52" fmla="*/ 4678 w 5091"/>
                  <a:gd name="T53" fmla="*/ 3946 h 5097"/>
                  <a:gd name="T54" fmla="*/ 4856 w 5091"/>
                  <a:gd name="T55" fmla="*/ 3624 h 5097"/>
                  <a:gd name="T56" fmla="*/ 4985 w 5091"/>
                  <a:gd name="T57" fmla="*/ 3281 h 5097"/>
                  <a:gd name="T58" fmla="*/ 5064 w 5091"/>
                  <a:gd name="T59" fmla="*/ 2922 h 5097"/>
                  <a:gd name="T60" fmla="*/ 5091 w 5091"/>
                  <a:gd name="T61" fmla="*/ 2555 h 5097"/>
                  <a:gd name="T62" fmla="*/ 5066 w 5091"/>
                  <a:gd name="T63" fmla="*/ 2184 h 5097"/>
                  <a:gd name="T64" fmla="*/ 4985 w 5091"/>
                  <a:gd name="T65" fmla="*/ 1815 h 5097"/>
                  <a:gd name="T66" fmla="*/ 4848 w 5091"/>
                  <a:gd name="T67" fmla="*/ 1453 h 5097"/>
                  <a:gd name="T68" fmla="*/ 4787 w 5091"/>
                  <a:gd name="T69" fmla="*/ 1336 h 5097"/>
                  <a:gd name="T70" fmla="*/ 4574 w 5091"/>
                  <a:gd name="T71" fmla="*/ 1010 h 5097"/>
                  <a:gd name="T72" fmla="*/ 4321 w 5091"/>
                  <a:gd name="T73" fmla="*/ 727 h 5097"/>
                  <a:gd name="T74" fmla="*/ 4033 w 5091"/>
                  <a:gd name="T75" fmla="*/ 486 h 5097"/>
                  <a:gd name="T76" fmla="*/ 3718 w 5091"/>
                  <a:gd name="T77" fmla="*/ 292 h 5097"/>
                  <a:gd name="T78" fmla="*/ 3381 w 5091"/>
                  <a:gd name="T79" fmla="*/ 145 h 5097"/>
                  <a:gd name="T80" fmla="*/ 3027 w 5091"/>
                  <a:gd name="T81" fmla="*/ 48 h 5097"/>
                  <a:gd name="T82" fmla="*/ 2663 w 5091"/>
                  <a:gd name="T83" fmla="*/ 3 h 5097"/>
                  <a:gd name="T84" fmla="*/ 2294 w 5091"/>
                  <a:gd name="T85" fmla="*/ 12 h 5097"/>
                  <a:gd name="T86" fmla="*/ 1926 w 5091"/>
                  <a:gd name="T87" fmla="*/ 75 h 5097"/>
                  <a:gd name="T88" fmla="*/ 1565 w 5091"/>
                  <a:gd name="T89" fmla="*/ 197 h 5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091" h="5097">
                    <a:moveTo>
                      <a:pt x="1389" y="279"/>
                    </a:moveTo>
                    <a:lnTo>
                      <a:pt x="1389" y="279"/>
                    </a:lnTo>
                    <a:lnTo>
                      <a:pt x="1330" y="310"/>
                    </a:lnTo>
                    <a:lnTo>
                      <a:pt x="1217" y="375"/>
                    </a:lnTo>
                    <a:lnTo>
                      <a:pt x="1109" y="445"/>
                    </a:lnTo>
                    <a:lnTo>
                      <a:pt x="1005" y="520"/>
                    </a:lnTo>
                    <a:lnTo>
                      <a:pt x="906" y="599"/>
                    </a:lnTo>
                    <a:lnTo>
                      <a:pt x="812" y="683"/>
                    </a:lnTo>
                    <a:lnTo>
                      <a:pt x="722" y="771"/>
                    </a:lnTo>
                    <a:lnTo>
                      <a:pt x="637" y="862"/>
                    </a:lnTo>
                    <a:lnTo>
                      <a:pt x="557" y="957"/>
                    </a:lnTo>
                    <a:lnTo>
                      <a:pt x="483" y="1056"/>
                    </a:lnTo>
                    <a:lnTo>
                      <a:pt x="413" y="1157"/>
                    </a:lnTo>
                    <a:lnTo>
                      <a:pt x="349" y="1262"/>
                    </a:lnTo>
                    <a:lnTo>
                      <a:pt x="290" y="1370"/>
                    </a:lnTo>
                    <a:lnTo>
                      <a:pt x="236" y="1479"/>
                    </a:lnTo>
                    <a:lnTo>
                      <a:pt x="187" y="1591"/>
                    </a:lnTo>
                    <a:lnTo>
                      <a:pt x="144" y="1706"/>
                    </a:lnTo>
                    <a:lnTo>
                      <a:pt x="107" y="1822"/>
                    </a:lnTo>
                    <a:lnTo>
                      <a:pt x="75" y="1940"/>
                    </a:lnTo>
                    <a:lnTo>
                      <a:pt x="48" y="2060"/>
                    </a:lnTo>
                    <a:lnTo>
                      <a:pt x="27" y="2181"/>
                    </a:lnTo>
                    <a:lnTo>
                      <a:pt x="13" y="2302"/>
                    </a:lnTo>
                    <a:lnTo>
                      <a:pt x="3" y="2425"/>
                    </a:lnTo>
                    <a:lnTo>
                      <a:pt x="0" y="2548"/>
                    </a:lnTo>
                    <a:lnTo>
                      <a:pt x="3" y="2671"/>
                    </a:lnTo>
                    <a:lnTo>
                      <a:pt x="12" y="2796"/>
                    </a:lnTo>
                    <a:lnTo>
                      <a:pt x="26" y="2919"/>
                    </a:lnTo>
                    <a:lnTo>
                      <a:pt x="47" y="3042"/>
                    </a:lnTo>
                    <a:lnTo>
                      <a:pt x="73" y="3166"/>
                    </a:lnTo>
                    <a:lnTo>
                      <a:pt x="107" y="3288"/>
                    </a:lnTo>
                    <a:lnTo>
                      <a:pt x="147" y="3410"/>
                    </a:lnTo>
                    <a:lnTo>
                      <a:pt x="193" y="3531"/>
                    </a:lnTo>
                    <a:lnTo>
                      <a:pt x="245" y="3650"/>
                    </a:lnTo>
                    <a:lnTo>
                      <a:pt x="273" y="3708"/>
                    </a:lnTo>
                    <a:lnTo>
                      <a:pt x="273" y="3708"/>
                    </a:lnTo>
                    <a:lnTo>
                      <a:pt x="303" y="3767"/>
                    </a:lnTo>
                    <a:lnTo>
                      <a:pt x="369" y="3880"/>
                    </a:lnTo>
                    <a:lnTo>
                      <a:pt x="439" y="3989"/>
                    </a:lnTo>
                    <a:lnTo>
                      <a:pt x="515" y="4092"/>
                    </a:lnTo>
                    <a:lnTo>
                      <a:pt x="593" y="4191"/>
                    </a:lnTo>
                    <a:lnTo>
                      <a:pt x="677" y="4285"/>
                    </a:lnTo>
                    <a:lnTo>
                      <a:pt x="765" y="4375"/>
                    </a:lnTo>
                    <a:lnTo>
                      <a:pt x="857" y="4460"/>
                    </a:lnTo>
                    <a:lnTo>
                      <a:pt x="952" y="4540"/>
                    </a:lnTo>
                    <a:lnTo>
                      <a:pt x="1050" y="4615"/>
                    </a:lnTo>
                    <a:lnTo>
                      <a:pt x="1151" y="4684"/>
                    </a:lnTo>
                    <a:lnTo>
                      <a:pt x="1256" y="4749"/>
                    </a:lnTo>
                    <a:lnTo>
                      <a:pt x="1364" y="4807"/>
                    </a:lnTo>
                    <a:lnTo>
                      <a:pt x="1473" y="4862"/>
                    </a:lnTo>
                    <a:lnTo>
                      <a:pt x="1585" y="4910"/>
                    </a:lnTo>
                    <a:lnTo>
                      <a:pt x="1700" y="4952"/>
                    </a:lnTo>
                    <a:lnTo>
                      <a:pt x="1816" y="4990"/>
                    </a:lnTo>
                    <a:lnTo>
                      <a:pt x="1935" y="5023"/>
                    </a:lnTo>
                    <a:lnTo>
                      <a:pt x="2054" y="5049"/>
                    </a:lnTo>
                    <a:lnTo>
                      <a:pt x="2175" y="5070"/>
                    </a:lnTo>
                    <a:lnTo>
                      <a:pt x="2296" y="5084"/>
                    </a:lnTo>
                    <a:lnTo>
                      <a:pt x="2419" y="5094"/>
                    </a:lnTo>
                    <a:lnTo>
                      <a:pt x="2542" y="5097"/>
                    </a:lnTo>
                    <a:lnTo>
                      <a:pt x="2666" y="5095"/>
                    </a:lnTo>
                    <a:lnTo>
                      <a:pt x="2790" y="5085"/>
                    </a:lnTo>
                    <a:lnTo>
                      <a:pt x="2913" y="5071"/>
                    </a:lnTo>
                    <a:lnTo>
                      <a:pt x="3038" y="5051"/>
                    </a:lnTo>
                    <a:lnTo>
                      <a:pt x="3160" y="5024"/>
                    </a:lnTo>
                    <a:lnTo>
                      <a:pt x="3283" y="4990"/>
                    </a:lnTo>
                    <a:lnTo>
                      <a:pt x="3405" y="4950"/>
                    </a:lnTo>
                    <a:lnTo>
                      <a:pt x="3525" y="4904"/>
                    </a:lnTo>
                    <a:lnTo>
                      <a:pt x="3644" y="4852"/>
                    </a:lnTo>
                    <a:lnTo>
                      <a:pt x="3703" y="4824"/>
                    </a:lnTo>
                    <a:lnTo>
                      <a:pt x="3703" y="4824"/>
                    </a:lnTo>
                    <a:lnTo>
                      <a:pt x="3761" y="4794"/>
                    </a:lnTo>
                    <a:lnTo>
                      <a:pt x="3874" y="4728"/>
                    </a:lnTo>
                    <a:lnTo>
                      <a:pt x="3983" y="4658"/>
                    </a:lnTo>
                    <a:lnTo>
                      <a:pt x="4087" y="4583"/>
                    </a:lnTo>
                    <a:lnTo>
                      <a:pt x="4186" y="4504"/>
                    </a:lnTo>
                    <a:lnTo>
                      <a:pt x="4281" y="4420"/>
                    </a:lnTo>
                    <a:lnTo>
                      <a:pt x="4370" y="4333"/>
                    </a:lnTo>
                    <a:lnTo>
                      <a:pt x="4454" y="4242"/>
                    </a:lnTo>
                    <a:lnTo>
                      <a:pt x="4534" y="4146"/>
                    </a:lnTo>
                    <a:lnTo>
                      <a:pt x="4609" y="4047"/>
                    </a:lnTo>
                    <a:lnTo>
                      <a:pt x="4678" y="3946"/>
                    </a:lnTo>
                    <a:lnTo>
                      <a:pt x="4743" y="3841"/>
                    </a:lnTo>
                    <a:lnTo>
                      <a:pt x="4802" y="3733"/>
                    </a:lnTo>
                    <a:lnTo>
                      <a:pt x="4856" y="3624"/>
                    </a:lnTo>
                    <a:lnTo>
                      <a:pt x="4904" y="3512"/>
                    </a:lnTo>
                    <a:lnTo>
                      <a:pt x="4947" y="3397"/>
                    </a:lnTo>
                    <a:lnTo>
                      <a:pt x="4985" y="3281"/>
                    </a:lnTo>
                    <a:lnTo>
                      <a:pt x="5017" y="3163"/>
                    </a:lnTo>
                    <a:lnTo>
                      <a:pt x="5043" y="3043"/>
                    </a:lnTo>
                    <a:lnTo>
                      <a:pt x="5064" y="2922"/>
                    </a:lnTo>
                    <a:lnTo>
                      <a:pt x="5079" y="2801"/>
                    </a:lnTo>
                    <a:lnTo>
                      <a:pt x="5088" y="2679"/>
                    </a:lnTo>
                    <a:lnTo>
                      <a:pt x="5091" y="2555"/>
                    </a:lnTo>
                    <a:lnTo>
                      <a:pt x="5089" y="2432"/>
                    </a:lnTo>
                    <a:lnTo>
                      <a:pt x="5081" y="2307"/>
                    </a:lnTo>
                    <a:lnTo>
                      <a:pt x="5066" y="2184"/>
                    </a:lnTo>
                    <a:lnTo>
                      <a:pt x="5045" y="2061"/>
                    </a:lnTo>
                    <a:lnTo>
                      <a:pt x="5018" y="1937"/>
                    </a:lnTo>
                    <a:lnTo>
                      <a:pt x="4985" y="1815"/>
                    </a:lnTo>
                    <a:lnTo>
                      <a:pt x="4946" y="1693"/>
                    </a:lnTo>
                    <a:lnTo>
                      <a:pt x="4900" y="1572"/>
                    </a:lnTo>
                    <a:lnTo>
                      <a:pt x="4848" y="1453"/>
                    </a:lnTo>
                    <a:lnTo>
                      <a:pt x="4818" y="1395"/>
                    </a:lnTo>
                    <a:lnTo>
                      <a:pt x="4818" y="1395"/>
                    </a:lnTo>
                    <a:lnTo>
                      <a:pt x="4787" y="1336"/>
                    </a:lnTo>
                    <a:lnTo>
                      <a:pt x="4721" y="1223"/>
                    </a:lnTo>
                    <a:lnTo>
                      <a:pt x="4649" y="1115"/>
                    </a:lnTo>
                    <a:lnTo>
                      <a:pt x="4574" y="1010"/>
                    </a:lnTo>
                    <a:lnTo>
                      <a:pt x="4493" y="911"/>
                    </a:lnTo>
                    <a:lnTo>
                      <a:pt x="4408" y="817"/>
                    </a:lnTo>
                    <a:lnTo>
                      <a:pt x="4321" y="727"/>
                    </a:lnTo>
                    <a:lnTo>
                      <a:pt x="4229" y="641"/>
                    </a:lnTo>
                    <a:lnTo>
                      <a:pt x="4132" y="561"/>
                    </a:lnTo>
                    <a:lnTo>
                      <a:pt x="4033" y="486"/>
                    </a:lnTo>
                    <a:lnTo>
                      <a:pt x="3931" y="416"/>
                    </a:lnTo>
                    <a:lnTo>
                      <a:pt x="3826" y="351"/>
                    </a:lnTo>
                    <a:lnTo>
                      <a:pt x="3718" y="292"/>
                    </a:lnTo>
                    <a:lnTo>
                      <a:pt x="3609" y="237"/>
                    </a:lnTo>
                    <a:lnTo>
                      <a:pt x="3496" y="189"/>
                    </a:lnTo>
                    <a:lnTo>
                      <a:pt x="3381" y="145"/>
                    </a:lnTo>
                    <a:lnTo>
                      <a:pt x="3265" y="108"/>
                    </a:lnTo>
                    <a:lnTo>
                      <a:pt x="3146" y="75"/>
                    </a:lnTo>
                    <a:lnTo>
                      <a:pt x="3027" y="48"/>
                    </a:lnTo>
                    <a:lnTo>
                      <a:pt x="2907" y="27"/>
                    </a:lnTo>
                    <a:lnTo>
                      <a:pt x="2786" y="13"/>
                    </a:lnTo>
                    <a:lnTo>
                      <a:pt x="2663" y="3"/>
                    </a:lnTo>
                    <a:lnTo>
                      <a:pt x="2541" y="0"/>
                    </a:lnTo>
                    <a:lnTo>
                      <a:pt x="2418" y="3"/>
                    </a:lnTo>
                    <a:lnTo>
                      <a:pt x="2294" y="12"/>
                    </a:lnTo>
                    <a:lnTo>
                      <a:pt x="2171" y="26"/>
                    </a:lnTo>
                    <a:lnTo>
                      <a:pt x="2049" y="48"/>
                    </a:lnTo>
                    <a:lnTo>
                      <a:pt x="1926" y="75"/>
                    </a:lnTo>
                    <a:lnTo>
                      <a:pt x="1805" y="109"/>
                    </a:lnTo>
                    <a:lnTo>
                      <a:pt x="1685" y="150"/>
                    </a:lnTo>
                    <a:lnTo>
                      <a:pt x="1565" y="197"/>
                    </a:lnTo>
                    <a:lnTo>
                      <a:pt x="1447" y="250"/>
                    </a:lnTo>
                    <a:lnTo>
                      <a:pt x="1389" y="2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25">
                <a:extLst>
                  <a:ext uri="{FF2B5EF4-FFF2-40B4-BE49-F238E27FC236}">
                    <a16:creationId xmlns:a16="http://schemas.microsoft.com/office/drawing/2014/main" id="{F5E4C745-1E3C-4FC6-F891-F643DCE55A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2" y="2965"/>
                <a:ext cx="795" cy="797"/>
              </a:xfrm>
              <a:custGeom>
                <a:avLst/>
                <a:gdLst>
                  <a:gd name="T0" fmla="*/ 1919 w 3976"/>
                  <a:gd name="T1" fmla="*/ 3985 h 3986"/>
                  <a:gd name="T2" fmla="*/ 1643 w 3976"/>
                  <a:gd name="T3" fmla="*/ 3957 h 3986"/>
                  <a:gd name="T4" fmla="*/ 1378 w 3976"/>
                  <a:gd name="T5" fmla="*/ 3891 h 3986"/>
                  <a:gd name="T6" fmla="*/ 1126 w 3976"/>
                  <a:gd name="T7" fmla="*/ 3791 h 3986"/>
                  <a:gd name="T8" fmla="*/ 890 w 3976"/>
                  <a:gd name="T9" fmla="*/ 3657 h 3986"/>
                  <a:gd name="T10" fmla="*/ 676 w 3976"/>
                  <a:gd name="T11" fmla="*/ 3494 h 3986"/>
                  <a:gd name="T12" fmla="*/ 486 w 3976"/>
                  <a:gd name="T13" fmla="*/ 3300 h 3986"/>
                  <a:gd name="T14" fmla="*/ 322 w 3976"/>
                  <a:gd name="T15" fmla="*/ 3081 h 3986"/>
                  <a:gd name="T16" fmla="*/ 219 w 3976"/>
                  <a:gd name="T17" fmla="*/ 2899 h 3986"/>
                  <a:gd name="T18" fmla="*/ 154 w 3976"/>
                  <a:gd name="T19" fmla="*/ 2760 h 3986"/>
                  <a:gd name="T20" fmla="*/ 86 w 3976"/>
                  <a:gd name="T21" fmla="*/ 2572 h 3986"/>
                  <a:gd name="T22" fmla="*/ 38 w 3976"/>
                  <a:gd name="T23" fmla="*/ 2380 h 3986"/>
                  <a:gd name="T24" fmla="*/ 0 w 3976"/>
                  <a:gd name="T25" fmla="*/ 2043 h 3986"/>
                  <a:gd name="T26" fmla="*/ 28 w 3976"/>
                  <a:gd name="T27" fmla="*/ 1661 h 3986"/>
                  <a:gd name="T28" fmla="*/ 128 w 3976"/>
                  <a:gd name="T29" fmla="*/ 1292 h 3986"/>
                  <a:gd name="T30" fmla="*/ 296 w 3976"/>
                  <a:gd name="T31" fmla="*/ 949 h 3986"/>
                  <a:gd name="T32" fmla="*/ 530 w 3976"/>
                  <a:gd name="T33" fmla="*/ 642 h 3986"/>
                  <a:gd name="T34" fmla="*/ 785 w 3976"/>
                  <a:gd name="T35" fmla="*/ 411 h 3986"/>
                  <a:gd name="T36" fmla="*/ 950 w 3976"/>
                  <a:gd name="T37" fmla="*/ 297 h 3986"/>
                  <a:gd name="T38" fmla="*/ 1084 w 3976"/>
                  <a:gd name="T39" fmla="*/ 222 h 3986"/>
                  <a:gd name="T40" fmla="*/ 1244 w 3976"/>
                  <a:gd name="T41" fmla="*/ 149 h 3986"/>
                  <a:gd name="T42" fmla="*/ 1464 w 3976"/>
                  <a:gd name="T43" fmla="*/ 73 h 3986"/>
                  <a:gd name="T44" fmla="*/ 1693 w 3976"/>
                  <a:gd name="T45" fmla="*/ 23 h 3986"/>
                  <a:gd name="T46" fmla="*/ 1930 w 3976"/>
                  <a:gd name="T47" fmla="*/ 0 h 3986"/>
                  <a:gd name="T48" fmla="*/ 2060 w 3976"/>
                  <a:gd name="T49" fmla="*/ 0 h 3986"/>
                  <a:gd name="T50" fmla="*/ 2336 w 3976"/>
                  <a:gd name="T51" fmla="*/ 29 h 3986"/>
                  <a:gd name="T52" fmla="*/ 2603 w 3976"/>
                  <a:gd name="T53" fmla="*/ 95 h 3986"/>
                  <a:gd name="T54" fmla="*/ 2854 w 3976"/>
                  <a:gd name="T55" fmla="*/ 194 h 3986"/>
                  <a:gd name="T56" fmla="*/ 3089 w 3976"/>
                  <a:gd name="T57" fmla="*/ 328 h 3986"/>
                  <a:gd name="T58" fmla="*/ 3303 w 3976"/>
                  <a:gd name="T59" fmla="*/ 492 h 3986"/>
                  <a:gd name="T60" fmla="*/ 3494 w 3976"/>
                  <a:gd name="T61" fmla="*/ 685 h 3986"/>
                  <a:gd name="T62" fmla="*/ 3658 w 3976"/>
                  <a:gd name="T63" fmla="*/ 905 h 3986"/>
                  <a:gd name="T64" fmla="*/ 3760 w 3976"/>
                  <a:gd name="T65" fmla="*/ 1087 h 3986"/>
                  <a:gd name="T66" fmla="*/ 3874 w 3976"/>
                  <a:gd name="T67" fmla="*/ 1360 h 3986"/>
                  <a:gd name="T68" fmla="*/ 3960 w 3976"/>
                  <a:gd name="T69" fmla="*/ 1739 h 3986"/>
                  <a:gd name="T70" fmla="*/ 3974 w 3976"/>
                  <a:gd name="T71" fmla="*/ 2126 h 3986"/>
                  <a:gd name="T72" fmla="*/ 3913 w 3976"/>
                  <a:gd name="T73" fmla="*/ 2512 h 3986"/>
                  <a:gd name="T74" fmla="*/ 3853 w 3976"/>
                  <a:gd name="T75" fmla="*/ 2699 h 3986"/>
                  <a:gd name="T76" fmla="*/ 3678 w 3976"/>
                  <a:gd name="T77" fmla="*/ 3049 h 3986"/>
                  <a:gd name="T78" fmla="*/ 3443 w 3976"/>
                  <a:gd name="T79" fmla="*/ 3357 h 3986"/>
                  <a:gd name="T80" fmla="*/ 3188 w 3976"/>
                  <a:gd name="T81" fmla="*/ 3583 h 3986"/>
                  <a:gd name="T82" fmla="*/ 3026 w 3976"/>
                  <a:gd name="T83" fmla="*/ 3691 h 3986"/>
                  <a:gd name="T84" fmla="*/ 2896 w 3976"/>
                  <a:gd name="T85" fmla="*/ 3763 h 3986"/>
                  <a:gd name="T86" fmla="*/ 2731 w 3976"/>
                  <a:gd name="T87" fmla="*/ 3841 h 3986"/>
                  <a:gd name="T88" fmla="*/ 2505 w 3976"/>
                  <a:gd name="T89" fmla="*/ 3917 h 3986"/>
                  <a:gd name="T90" fmla="*/ 2277 w 3976"/>
                  <a:gd name="T91" fmla="*/ 3965 h 3986"/>
                  <a:gd name="T92" fmla="*/ 2048 w 3976"/>
                  <a:gd name="T93" fmla="*/ 3985 h 3986"/>
                  <a:gd name="T94" fmla="*/ 1990 w 3976"/>
                  <a:gd name="T95" fmla="*/ 3986 h 39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976" h="3986">
                    <a:moveTo>
                      <a:pt x="1990" y="3986"/>
                    </a:moveTo>
                    <a:lnTo>
                      <a:pt x="1919" y="3985"/>
                    </a:lnTo>
                    <a:lnTo>
                      <a:pt x="1780" y="3976"/>
                    </a:lnTo>
                    <a:lnTo>
                      <a:pt x="1643" y="3957"/>
                    </a:lnTo>
                    <a:lnTo>
                      <a:pt x="1508" y="3928"/>
                    </a:lnTo>
                    <a:lnTo>
                      <a:pt x="1378" y="3891"/>
                    </a:lnTo>
                    <a:lnTo>
                      <a:pt x="1249" y="3845"/>
                    </a:lnTo>
                    <a:lnTo>
                      <a:pt x="1126" y="3791"/>
                    </a:lnTo>
                    <a:lnTo>
                      <a:pt x="1005" y="3728"/>
                    </a:lnTo>
                    <a:lnTo>
                      <a:pt x="890" y="3657"/>
                    </a:lnTo>
                    <a:lnTo>
                      <a:pt x="780" y="3579"/>
                    </a:lnTo>
                    <a:lnTo>
                      <a:pt x="676" y="3494"/>
                    </a:lnTo>
                    <a:lnTo>
                      <a:pt x="578" y="3401"/>
                    </a:lnTo>
                    <a:lnTo>
                      <a:pt x="486" y="3300"/>
                    </a:lnTo>
                    <a:lnTo>
                      <a:pt x="400" y="3194"/>
                    </a:lnTo>
                    <a:lnTo>
                      <a:pt x="322" y="3081"/>
                    </a:lnTo>
                    <a:lnTo>
                      <a:pt x="251" y="2961"/>
                    </a:lnTo>
                    <a:lnTo>
                      <a:pt x="219" y="2899"/>
                    </a:lnTo>
                    <a:lnTo>
                      <a:pt x="196" y="2853"/>
                    </a:lnTo>
                    <a:lnTo>
                      <a:pt x="154" y="2760"/>
                    </a:lnTo>
                    <a:lnTo>
                      <a:pt x="118" y="2667"/>
                    </a:lnTo>
                    <a:lnTo>
                      <a:pt x="86" y="2572"/>
                    </a:lnTo>
                    <a:lnTo>
                      <a:pt x="59" y="2476"/>
                    </a:lnTo>
                    <a:lnTo>
                      <a:pt x="38" y="2380"/>
                    </a:lnTo>
                    <a:lnTo>
                      <a:pt x="14" y="2236"/>
                    </a:lnTo>
                    <a:lnTo>
                      <a:pt x="0" y="2043"/>
                    </a:lnTo>
                    <a:lnTo>
                      <a:pt x="5" y="1850"/>
                    </a:lnTo>
                    <a:lnTo>
                      <a:pt x="28" y="1661"/>
                    </a:lnTo>
                    <a:lnTo>
                      <a:pt x="69" y="1474"/>
                    </a:lnTo>
                    <a:lnTo>
                      <a:pt x="128" y="1292"/>
                    </a:lnTo>
                    <a:lnTo>
                      <a:pt x="204" y="1117"/>
                    </a:lnTo>
                    <a:lnTo>
                      <a:pt x="296" y="949"/>
                    </a:lnTo>
                    <a:lnTo>
                      <a:pt x="405" y="790"/>
                    </a:lnTo>
                    <a:lnTo>
                      <a:pt x="530" y="642"/>
                    </a:lnTo>
                    <a:lnTo>
                      <a:pt x="670" y="505"/>
                    </a:lnTo>
                    <a:lnTo>
                      <a:pt x="785" y="411"/>
                    </a:lnTo>
                    <a:lnTo>
                      <a:pt x="866" y="352"/>
                    </a:lnTo>
                    <a:lnTo>
                      <a:pt x="950" y="297"/>
                    </a:lnTo>
                    <a:lnTo>
                      <a:pt x="1039" y="246"/>
                    </a:lnTo>
                    <a:lnTo>
                      <a:pt x="1084" y="222"/>
                    </a:lnTo>
                    <a:lnTo>
                      <a:pt x="1136" y="196"/>
                    </a:lnTo>
                    <a:lnTo>
                      <a:pt x="1244" y="149"/>
                    </a:lnTo>
                    <a:lnTo>
                      <a:pt x="1352" y="108"/>
                    </a:lnTo>
                    <a:lnTo>
                      <a:pt x="1464" y="73"/>
                    </a:lnTo>
                    <a:lnTo>
                      <a:pt x="1578" y="45"/>
                    </a:lnTo>
                    <a:lnTo>
                      <a:pt x="1693" y="23"/>
                    </a:lnTo>
                    <a:lnTo>
                      <a:pt x="1811" y="7"/>
                    </a:lnTo>
                    <a:lnTo>
                      <a:pt x="1930" y="0"/>
                    </a:lnTo>
                    <a:lnTo>
                      <a:pt x="1990" y="0"/>
                    </a:lnTo>
                    <a:lnTo>
                      <a:pt x="2060" y="0"/>
                    </a:lnTo>
                    <a:lnTo>
                      <a:pt x="2199" y="10"/>
                    </a:lnTo>
                    <a:lnTo>
                      <a:pt x="2336" y="29"/>
                    </a:lnTo>
                    <a:lnTo>
                      <a:pt x="2471" y="57"/>
                    </a:lnTo>
                    <a:lnTo>
                      <a:pt x="2603" y="95"/>
                    </a:lnTo>
                    <a:lnTo>
                      <a:pt x="2731" y="140"/>
                    </a:lnTo>
                    <a:lnTo>
                      <a:pt x="2854" y="194"/>
                    </a:lnTo>
                    <a:lnTo>
                      <a:pt x="2974" y="257"/>
                    </a:lnTo>
                    <a:lnTo>
                      <a:pt x="3089" y="328"/>
                    </a:lnTo>
                    <a:lnTo>
                      <a:pt x="3199" y="406"/>
                    </a:lnTo>
                    <a:lnTo>
                      <a:pt x="3303" y="492"/>
                    </a:lnTo>
                    <a:lnTo>
                      <a:pt x="3402" y="585"/>
                    </a:lnTo>
                    <a:lnTo>
                      <a:pt x="3494" y="685"/>
                    </a:lnTo>
                    <a:lnTo>
                      <a:pt x="3580" y="791"/>
                    </a:lnTo>
                    <a:lnTo>
                      <a:pt x="3658" y="905"/>
                    </a:lnTo>
                    <a:lnTo>
                      <a:pt x="3728" y="1024"/>
                    </a:lnTo>
                    <a:lnTo>
                      <a:pt x="3760" y="1087"/>
                    </a:lnTo>
                    <a:lnTo>
                      <a:pt x="3803" y="1176"/>
                    </a:lnTo>
                    <a:lnTo>
                      <a:pt x="3874" y="1360"/>
                    </a:lnTo>
                    <a:lnTo>
                      <a:pt x="3927" y="1548"/>
                    </a:lnTo>
                    <a:lnTo>
                      <a:pt x="3960" y="1739"/>
                    </a:lnTo>
                    <a:lnTo>
                      <a:pt x="3976" y="1933"/>
                    </a:lnTo>
                    <a:lnTo>
                      <a:pt x="3974" y="2126"/>
                    </a:lnTo>
                    <a:lnTo>
                      <a:pt x="3953" y="2320"/>
                    </a:lnTo>
                    <a:lnTo>
                      <a:pt x="3913" y="2512"/>
                    </a:lnTo>
                    <a:lnTo>
                      <a:pt x="3886" y="2606"/>
                    </a:lnTo>
                    <a:lnTo>
                      <a:pt x="3853" y="2699"/>
                    </a:lnTo>
                    <a:lnTo>
                      <a:pt x="3774" y="2879"/>
                    </a:lnTo>
                    <a:lnTo>
                      <a:pt x="3678" y="3049"/>
                    </a:lnTo>
                    <a:lnTo>
                      <a:pt x="3568" y="3209"/>
                    </a:lnTo>
                    <a:lnTo>
                      <a:pt x="3443" y="3357"/>
                    </a:lnTo>
                    <a:lnTo>
                      <a:pt x="3302" y="3492"/>
                    </a:lnTo>
                    <a:lnTo>
                      <a:pt x="3188" y="3583"/>
                    </a:lnTo>
                    <a:lnTo>
                      <a:pt x="3109" y="3639"/>
                    </a:lnTo>
                    <a:lnTo>
                      <a:pt x="3026" y="3691"/>
                    </a:lnTo>
                    <a:lnTo>
                      <a:pt x="2941" y="3740"/>
                    </a:lnTo>
                    <a:lnTo>
                      <a:pt x="2896" y="3763"/>
                    </a:lnTo>
                    <a:lnTo>
                      <a:pt x="2841" y="3791"/>
                    </a:lnTo>
                    <a:lnTo>
                      <a:pt x="2731" y="3841"/>
                    </a:lnTo>
                    <a:lnTo>
                      <a:pt x="2618" y="3883"/>
                    </a:lnTo>
                    <a:lnTo>
                      <a:pt x="2505" y="3917"/>
                    </a:lnTo>
                    <a:lnTo>
                      <a:pt x="2392" y="3945"/>
                    </a:lnTo>
                    <a:lnTo>
                      <a:pt x="2277" y="3965"/>
                    </a:lnTo>
                    <a:lnTo>
                      <a:pt x="2163" y="3979"/>
                    </a:lnTo>
                    <a:lnTo>
                      <a:pt x="2048" y="3985"/>
                    </a:lnTo>
                    <a:lnTo>
                      <a:pt x="1990" y="3986"/>
                    </a:lnTo>
                    <a:lnTo>
                      <a:pt x="1990" y="3986"/>
                    </a:lnTo>
                    <a:close/>
                  </a:path>
                </a:pathLst>
              </a:custGeom>
              <a:solidFill>
                <a:srgbClr val="EA60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26">
                <a:extLst>
                  <a:ext uri="{FF2B5EF4-FFF2-40B4-BE49-F238E27FC236}">
                    <a16:creationId xmlns:a16="http://schemas.microsoft.com/office/drawing/2014/main" id="{8E891A18-F0AC-CFB9-1E06-8184FF9E41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1" y="3241"/>
                <a:ext cx="550" cy="521"/>
              </a:xfrm>
              <a:custGeom>
                <a:avLst/>
                <a:gdLst>
                  <a:gd name="T0" fmla="*/ 100 w 2749"/>
                  <a:gd name="T1" fmla="*/ 0 h 2606"/>
                  <a:gd name="T2" fmla="*/ 72 w 2749"/>
                  <a:gd name="T3" fmla="*/ 91 h 2606"/>
                  <a:gd name="T4" fmla="*/ 30 w 2749"/>
                  <a:gd name="T5" fmla="*/ 279 h 2606"/>
                  <a:gd name="T6" fmla="*/ 6 w 2749"/>
                  <a:gd name="T7" fmla="*/ 469 h 2606"/>
                  <a:gd name="T8" fmla="*/ 0 w 2749"/>
                  <a:gd name="T9" fmla="*/ 663 h 2606"/>
                  <a:gd name="T10" fmla="*/ 12 w 2749"/>
                  <a:gd name="T11" fmla="*/ 856 h 2606"/>
                  <a:gd name="T12" fmla="*/ 34 w 2749"/>
                  <a:gd name="T13" fmla="*/ 1000 h 2606"/>
                  <a:gd name="T14" fmla="*/ 55 w 2749"/>
                  <a:gd name="T15" fmla="*/ 1096 h 2606"/>
                  <a:gd name="T16" fmla="*/ 80 w 2749"/>
                  <a:gd name="T17" fmla="*/ 1192 h 2606"/>
                  <a:gd name="T18" fmla="*/ 111 w 2749"/>
                  <a:gd name="T19" fmla="*/ 1287 h 2606"/>
                  <a:gd name="T20" fmla="*/ 147 w 2749"/>
                  <a:gd name="T21" fmla="*/ 1380 h 2606"/>
                  <a:gd name="T22" fmla="*/ 188 w 2749"/>
                  <a:gd name="T23" fmla="*/ 1473 h 2606"/>
                  <a:gd name="T24" fmla="*/ 211 w 2749"/>
                  <a:gd name="T25" fmla="*/ 1519 h 2606"/>
                  <a:gd name="T26" fmla="*/ 245 w 2749"/>
                  <a:gd name="T27" fmla="*/ 1581 h 2606"/>
                  <a:gd name="T28" fmla="*/ 317 w 2749"/>
                  <a:gd name="T29" fmla="*/ 1701 h 2606"/>
                  <a:gd name="T30" fmla="*/ 398 w 2749"/>
                  <a:gd name="T31" fmla="*/ 1814 h 2606"/>
                  <a:gd name="T32" fmla="*/ 483 w 2749"/>
                  <a:gd name="T33" fmla="*/ 1920 h 2606"/>
                  <a:gd name="T34" fmla="*/ 576 w 2749"/>
                  <a:gd name="T35" fmla="*/ 2021 h 2606"/>
                  <a:gd name="T36" fmla="*/ 675 w 2749"/>
                  <a:gd name="T37" fmla="*/ 2114 h 2606"/>
                  <a:gd name="T38" fmla="*/ 779 w 2749"/>
                  <a:gd name="T39" fmla="*/ 2199 h 2606"/>
                  <a:gd name="T40" fmla="*/ 888 w 2749"/>
                  <a:gd name="T41" fmla="*/ 2277 h 2606"/>
                  <a:gd name="T42" fmla="*/ 1003 w 2749"/>
                  <a:gd name="T43" fmla="*/ 2348 h 2606"/>
                  <a:gd name="T44" fmla="*/ 1121 w 2749"/>
                  <a:gd name="T45" fmla="*/ 2411 h 2606"/>
                  <a:gd name="T46" fmla="*/ 1244 w 2749"/>
                  <a:gd name="T47" fmla="*/ 2465 h 2606"/>
                  <a:gd name="T48" fmla="*/ 1372 w 2749"/>
                  <a:gd name="T49" fmla="*/ 2511 h 2606"/>
                  <a:gd name="T50" fmla="*/ 1503 w 2749"/>
                  <a:gd name="T51" fmla="*/ 2548 h 2606"/>
                  <a:gd name="T52" fmla="*/ 1635 w 2749"/>
                  <a:gd name="T53" fmla="*/ 2577 h 2606"/>
                  <a:gd name="T54" fmla="*/ 1772 w 2749"/>
                  <a:gd name="T55" fmla="*/ 2596 h 2606"/>
                  <a:gd name="T56" fmla="*/ 1912 w 2749"/>
                  <a:gd name="T57" fmla="*/ 2605 h 2606"/>
                  <a:gd name="T58" fmla="*/ 1982 w 2749"/>
                  <a:gd name="T59" fmla="*/ 2606 h 2606"/>
                  <a:gd name="T60" fmla="*/ 2032 w 2749"/>
                  <a:gd name="T61" fmla="*/ 2605 h 2606"/>
                  <a:gd name="T62" fmla="*/ 2130 w 2749"/>
                  <a:gd name="T63" fmla="*/ 2600 h 2606"/>
                  <a:gd name="T64" fmla="*/ 2275 w 2749"/>
                  <a:gd name="T65" fmla="*/ 2584 h 2606"/>
                  <a:gd name="T66" fmla="*/ 2466 w 2749"/>
                  <a:gd name="T67" fmla="*/ 2544 h 2606"/>
                  <a:gd name="T68" fmla="*/ 2655 w 2749"/>
                  <a:gd name="T69" fmla="*/ 2488 h 2606"/>
                  <a:gd name="T70" fmla="*/ 2749 w 2749"/>
                  <a:gd name="T71" fmla="*/ 2452 h 2606"/>
                  <a:gd name="T72" fmla="*/ 2749 w 2749"/>
                  <a:gd name="T73" fmla="*/ 0 h 2606"/>
                  <a:gd name="T74" fmla="*/ 100 w 2749"/>
                  <a:gd name="T75" fmla="*/ 0 h 26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49" h="2606">
                    <a:moveTo>
                      <a:pt x="100" y="0"/>
                    </a:moveTo>
                    <a:lnTo>
                      <a:pt x="72" y="91"/>
                    </a:lnTo>
                    <a:lnTo>
                      <a:pt x="30" y="279"/>
                    </a:lnTo>
                    <a:lnTo>
                      <a:pt x="6" y="469"/>
                    </a:lnTo>
                    <a:lnTo>
                      <a:pt x="0" y="663"/>
                    </a:lnTo>
                    <a:lnTo>
                      <a:pt x="12" y="856"/>
                    </a:lnTo>
                    <a:lnTo>
                      <a:pt x="34" y="1000"/>
                    </a:lnTo>
                    <a:lnTo>
                      <a:pt x="55" y="1096"/>
                    </a:lnTo>
                    <a:lnTo>
                      <a:pt x="80" y="1192"/>
                    </a:lnTo>
                    <a:lnTo>
                      <a:pt x="111" y="1287"/>
                    </a:lnTo>
                    <a:lnTo>
                      <a:pt x="147" y="1380"/>
                    </a:lnTo>
                    <a:lnTo>
                      <a:pt x="188" y="1473"/>
                    </a:lnTo>
                    <a:lnTo>
                      <a:pt x="211" y="1519"/>
                    </a:lnTo>
                    <a:lnTo>
                      <a:pt x="245" y="1581"/>
                    </a:lnTo>
                    <a:lnTo>
                      <a:pt x="317" y="1701"/>
                    </a:lnTo>
                    <a:lnTo>
                      <a:pt x="398" y="1814"/>
                    </a:lnTo>
                    <a:lnTo>
                      <a:pt x="483" y="1920"/>
                    </a:lnTo>
                    <a:lnTo>
                      <a:pt x="576" y="2021"/>
                    </a:lnTo>
                    <a:lnTo>
                      <a:pt x="675" y="2114"/>
                    </a:lnTo>
                    <a:lnTo>
                      <a:pt x="779" y="2199"/>
                    </a:lnTo>
                    <a:lnTo>
                      <a:pt x="888" y="2277"/>
                    </a:lnTo>
                    <a:lnTo>
                      <a:pt x="1003" y="2348"/>
                    </a:lnTo>
                    <a:lnTo>
                      <a:pt x="1121" y="2411"/>
                    </a:lnTo>
                    <a:lnTo>
                      <a:pt x="1244" y="2465"/>
                    </a:lnTo>
                    <a:lnTo>
                      <a:pt x="1372" y="2511"/>
                    </a:lnTo>
                    <a:lnTo>
                      <a:pt x="1503" y="2548"/>
                    </a:lnTo>
                    <a:lnTo>
                      <a:pt x="1635" y="2577"/>
                    </a:lnTo>
                    <a:lnTo>
                      <a:pt x="1772" y="2596"/>
                    </a:lnTo>
                    <a:lnTo>
                      <a:pt x="1912" y="2605"/>
                    </a:lnTo>
                    <a:lnTo>
                      <a:pt x="1982" y="2606"/>
                    </a:lnTo>
                    <a:lnTo>
                      <a:pt x="2032" y="2605"/>
                    </a:lnTo>
                    <a:lnTo>
                      <a:pt x="2130" y="2600"/>
                    </a:lnTo>
                    <a:lnTo>
                      <a:pt x="2275" y="2584"/>
                    </a:lnTo>
                    <a:lnTo>
                      <a:pt x="2466" y="2544"/>
                    </a:lnTo>
                    <a:lnTo>
                      <a:pt x="2655" y="2488"/>
                    </a:lnTo>
                    <a:lnTo>
                      <a:pt x="2749" y="2452"/>
                    </a:lnTo>
                    <a:lnTo>
                      <a:pt x="2749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27">
                <a:extLst>
                  <a:ext uri="{FF2B5EF4-FFF2-40B4-BE49-F238E27FC236}">
                    <a16:creationId xmlns:a16="http://schemas.microsoft.com/office/drawing/2014/main" id="{19C8A32B-0782-55C2-6BF0-7D02B6D9E6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1" y="3391"/>
                <a:ext cx="399" cy="374"/>
              </a:xfrm>
              <a:custGeom>
                <a:avLst/>
                <a:gdLst>
                  <a:gd name="T0" fmla="*/ 0 w 1994"/>
                  <a:gd name="T1" fmla="*/ 0 h 1867"/>
                  <a:gd name="T2" fmla="*/ 3 w 1994"/>
                  <a:gd name="T3" fmla="*/ 49 h 1867"/>
                  <a:gd name="T4" fmla="*/ 14 w 1994"/>
                  <a:gd name="T5" fmla="*/ 148 h 1867"/>
                  <a:gd name="T6" fmla="*/ 30 w 1994"/>
                  <a:gd name="T7" fmla="*/ 247 h 1867"/>
                  <a:gd name="T8" fmla="*/ 50 w 1994"/>
                  <a:gd name="T9" fmla="*/ 346 h 1867"/>
                  <a:gd name="T10" fmla="*/ 77 w 1994"/>
                  <a:gd name="T11" fmla="*/ 444 h 1867"/>
                  <a:gd name="T12" fmla="*/ 108 w 1994"/>
                  <a:gd name="T13" fmla="*/ 541 h 1867"/>
                  <a:gd name="T14" fmla="*/ 145 w 1994"/>
                  <a:gd name="T15" fmla="*/ 637 h 1867"/>
                  <a:gd name="T16" fmla="*/ 186 w 1994"/>
                  <a:gd name="T17" fmla="*/ 732 h 1867"/>
                  <a:gd name="T18" fmla="*/ 209 w 1994"/>
                  <a:gd name="T19" fmla="*/ 779 h 1867"/>
                  <a:gd name="T20" fmla="*/ 243 w 1994"/>
                  <a:gd name="T21" fmla="*/ 842 h 1867"/>
                  <a:gd name="T22" fmla="*/ 315 w 1994"/>
                  <a:gd name="T23" fmla="*/ 961 h 1867"/>
                  <a:gd name="T24" fmla="*/ 396 w 1994"/>
                  <a:gd name="T25" fmla="*/ 1074 h 1867"/>
                  <a:gd name="T26" fmla="*/ 481 w 1994"/>
                  <a:gd name="T27" fmla="*/ 1181 h 1867"/>
                  <a:gd name="T28" fmla="*/ 574 w 1994"/>
                  <a:gd name="T29" fmla="*/ 1281 h 1867"/>
                  <a:gd name="T30" fmla="*/ 673 w 1994"/>
                  <a:gd name="T31" fmla="*/ 1374 h 1867"/>
                  <a:gd name="T32" fmla="*/ 777 w 1994"/>
                  <a:gd name="T33" fmla="*/ 1460 h 1867"/>
                  <a:gd name="T34" fmla="*/ 886 w 1994"/>
                  <a:gd name="T35" fmla="*/ 1538 h 1867"/>
                  <a:gd name="T36" fmla="*/ 1001 w 1994"/>
                  <a:gd name="T37" fmla="*/ 1608 h 1867"/>
                  <a:gd name="T38" fmla="*/ 1119 w 1994"/>
                  <a:gd name="T39" fmla="*/ 1671 h 1867"/>
                  <a:gd name="T40" fmla="*/ 1242 w 1994"/>
                  <a:gd name="T41" fmla="*/ 1726 h 1867"/>
                  <a:gd name="T42" fmla="*/ 1370 w 1994"/>
                  <a:gd name="T43" fmla="*/ 1772 h 1867"/>
                  <a:gd name="T44" fmla="*/ 1501 w 1994"/>
                  <a:gd name="T45" fmla="*/ 1809 h 1867"/>
                  <a:gd name="T46" fmla="*/ 1633 w 1994"/>
                  <a:gd name="T47" fmla="*/ 1837 h 1867"/>
                  <a:gd name="T48" fmla="*/ 1770 w 1994"/>
                  <a:gd name="T49" fmla="*/ 1856 h 1867"/>
                  <a:gd name="T50" fmla="*/ 1910 w 1994"/>
                  <a:gd name="T51" fmla="*/ 1866 h 1867"/>
                  <a:gd name="T52" fmla="*/ 1980 w 1994"/>
                  <a:gd name="T53" fmla="*/ 1867 h 1867"/>
                  <a:gd name="T54" fmla="*/ 1994 w 1994"/>
                  <a:gd name="T55" fmla="*/ 1867 h 1867"/>
                  <a:gd name="T56" fmla="*/ 1994 w 1994"/>
                  <a:gd name="T57" fmla="*/ 0 h 1867"/>
                  <a:gd name="T58" fmla="*/ 0 w 1994"/>
                  <a:gd name="T59" fmla="*/ 0 h 18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94" h="1867">
                    <a:moveTo>
                      <a:pt x="0" y="0"/>
                    </a:moveTo>
                    <a:lnTo>
                      <a:pt x="3" y="49"/>
                    </a:lnTo>
                    <a:lnTo>
                      <a:pt x="14" y="148"/>
                    </a:lnTo>
                    <a:lnTo>
                      <a:pt x="30" y="247"/>
                    </a:lnTo>
                    <a:lnTo>
                      <a:pt x="50" y="346"/>
                    </a:lnTo>
                    <a:lnTo>
                      <a:pt x="77" y="444"/>
                    </a:lnTo>
                    <a:lnTo>
                      <a:pt x="108" y="541"/>
                    </a:lnTo>
                    <a:lnTo>
                      <a:pt x="145" y="637"/>
                    </a:lnTo>
                    <a:lnTo>
                      <a:pt x="186" y="732"/>
                    </a:lnTo>
                    <a:lnTo>
                      <a:pt x="209" y="779"/>
                    </a:lnTo>
                    <a:lnTo>
                      <a:pt x="243" y="842"/>
                    </a:lnTo>
                    <a:lnTo>
                      <a:pt x="315" y="961"/>
                    </a:lnTo>
                    <a:lnTo>
                      <a:pt x="396" y="1074"/>
                    </a:lnTo>
                    <a:lnTo>
                      <a:pt x="481" y="1181"/>
                    </a:lnTo>
                    <a:lnTo>
                      <a:pt x="574" y="1281"/>
                    </a:lnTo>
                    <a:lnTo>
                      <a:pt x="673" y="1374"/>
                    </a:lnTo>
                    <a:lnTo>
                      <a:pt x="777" y="1460"/>
                    </a:lnTo>
                    <a:lnTo>
                      <a:pt x="886" y="1538"/>
                    </a:lnTo>
                    <a:lnTo>
                      <a:pt x="1001" y="1608"/>
                    </a:lnTo>
                    <a:lnTo>
                      <a:pt x="1119" y="1671"/>
                    </a:lnTo>
                    <a:lnTo>
                      <a:pt x="1242" y="1726"/>
                    </a:lnTo>
                    <a:lnTo>
                      <a:pt x="1370" y="1772"/>
                    </a:lnTo>
                    <a:lnTo>
                      <a:pt x="1501" y="1809"/>
                    </a:lnTo>
                    <a:lnTo>
                      <a:pt x="1633" y="1837"/>
                    </a:lnTo>
                    <a:lnTo>
                      <a:pt x="1770" y="1856"/>
                    </a:lnTo>
                    <a:lnTo>
                      <a:pt x="1910" y="1866"/>
                    </a:lnTo>
                    <a:lnTo>
                      <a:pt x="1980" y="1867"/>
                    </a:lnTo>
                    <a:lnTo>
                      <a:pt x="1994" y="1867"/>
                    </a:lnTo>
                    <a:lnTo>
                      <a:pt x="199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570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28">
                <a:extLst>
                  <a:ext uri="{FF2B5EF4-FFF2-40B4-BE49-F238E27FC236}">
                    <a16:creationId xmlns:a16="http://schemas.microsoft.com/office/drawing/2014/main" id="{F76E4C47-5D6A-07DE-EA6B-835E3E5301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7" y="4239"/>
                <a:ext cx="223" cy="345"/>
              </a:xfrm>
              <a:custGeom>
                <a:avLst/>
                <a:gdLst>
                  <a:gd name="T0" fmla="*/ 558 w 1116"/>
                  <a:gd name="T1" fmla="*/ 1728 h 1728"/>
                  <a:gd name="T2" fmla="*/ 529 w 1116"/>
                  <a:gd name="T3" fmla="*/ 1728 h 1728"/>
                  <a:gd name="T4" fmla="*/ 474 w 1116"/>
                  <a:gd name="T5" fmla="*/ 1722 h 1728"/>
                  <a:gd name="T6" fmla="*/ 419 w 1116"/>
                  <a:gd name="T7" fmla="*/ 1711 h 1728"/>
                  <a:gd name="T8" fmla="*/ 367 w 1116"/>
                  <a:gd name="T9" fmla="*/ 1695 h 1728"/>
                  <a:gd name="T10" fmla="*/ 317 w 1116"/>
                  <a:gd name="T11" fmla="*/ 1674 h 1728"/>
                  <a:gd name="T12" fmla="*/ 270 w 1116"/>
                  <a:gd name="T13" fmla="*/ 1647 h 1728"/>
                  <a:gd name="T14" fmla="*/ 225 w 1116"/>
                  <a:gd name="T15" fmla="*/ 1617 h 1728"/>
                  <a:gd name="T16" fmla="*/ 183 w 1116"/>
                  <a:gd name="T17" fmla="*/ 1583 h 1728"/>
                  <a:gd name="T18" fmla="*/ 145 w 1116"/>
                  <a:gd name="T19" fmla="*/ 1545 h 1728"/>
                  <a:gd name="T20" fmla="*/ 111 w 1116"/>
                  <a:gd name="T21" fmla="*/ 1504 h 1728"/>
                  <a:gd name="T22" fmla="*/ 82 w 1116"/>
                  <a:gd name="T23" fmla="*/ 1459 h 1728"/>
                  <a:gd name="T24" fmla="*/ 55 w 1116"/>
                  <a:gd name="T25" fmla="*/ 1412 h 1728"/>
                  <a:gd name="T26" fmla="*/ 35 w 1116"/>
                  <a:gd name="T27" fmla="*/ 1362 h 1728"/>
                  <a:gd name="T28" fmla="*/ 18 w 1116"/>
                  <a:gd name="T29" fmla="*/ 1310 h 1728"/>
                  <a:gd name="T30" fmla="*/ 6 w 1116"/>
                  <a:gd name="T31" fmla="*/ 1255 h 1728"/>
                  <a:gd name="T32" fmla="*/ 1 w 1116"/>
                  <a:gd name="T33" fmla="*/ 1199 h 1728"/>
                  <a:gd name="T34" fmla="*/ 0 w 1116"/>
                  <a:gd name="T35" fmla="*/ 1171 h 1728"/>
                  <a:gd name="T36" fmla="*/ 0 w 1116"/>
                  <a:gd name="T37" fmla="*/ 0 h 1728"/>
                  <a:gd name="T38" fmla="*/ 1116 w 1116"/>
                  <a:gd name="T39" fmla="*/ 0 h 1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16" h="1728">
                    <a:moveTo>
                      <a:pt x="558" y="1728"/>
                    </a:moveTo>
                    <a:lnTo>
                      <a:pt x="529" y="1728"/>
                    </a:lnTo>
                    <a:lnTo>
                      <a:pt x="474" y="1722"/>
                    </a:lnTo>
                    <a:lnTo>
                      <a:pt x="419" y="1711"/>
                    </a:lnTo>
                    <a:lnTo>
                      <a:pt x="367" y="1695"/>
                    </a:lnTo>
                    <a:lnTo>
                      <a:pt x="317" y="1674"/>
                    </a:lnTo>
                    <a:lnTo>
                      <a:pt x="270" y="1647"/>
                    </a:lnTo>
                    <a:lnTo>
                      <a:pt x="225" y="1617"/>
                    </a:lnTo>
                    <a:lnTo>
                      <a:pt x="183" y="1583"/>
                    </a:lnTo>
                    <a:lnTo>
                      <a:pt x="145" y="1545"/>
                    </a:lnTo>
                    <a:lnTo>
                      <a:pt x="111" y="1504"/>
                    </a:lnTo>
                    <a:lnTo>
                      <a:pt x="82" y="1459"/>
                    </a:lnTo>
                    <a:lnTo>
                      <a:pt x="55" y="1412"/>
                    </a:lnTo>
                    <a:lnTo>
                      <a:pt x="35" y="1362"/>
                    </a:lnTo>
                    <a:lnTo>
                      <a:pt x="18" y="1310"/>
                    </a:lnTo>
                    <a:lnTo>
                      <a:pt x="6" y="1255"/>
                    </a:lnTo>
                    <a:lnTo>
                      <a:pt x="1" y="1199"/>
                    </a:lnTo>
                    <a:lnTo>
                      <a:pt x="0" y="1171"/>
                    </a:lnTo>
                    <a:lnTo>
                      <a:pt x="0" y="0"/>
                    </a:lnTo>
                    <a:lnTo>
                      <a:pt x="11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Rectangle 29">
                <a:extLst>
                  <a:ext uri="{FF2B5EF4-FFF2-40B4-BE49-F238E27FC236}">
                    <a16:creationId xmlns:a16="http://schemas.microsoft.com/office/drawing/2014/main" id="{65E47957-C9B1-C23A-8457-FBE402D38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1" y="4270"/>
                <a:ext cx="55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Rectangle 30">
                <a:extLst>
                  <a:ext uri="{FF2B5EF4-FFF2-40B4-BE49-F238E27FC236}">
                    <a16:creationId xmlns:a16="http://schemas.microsoft.com/office/drawing/2014/main" id="{A07D4155-4EFD-4CEB-CC5D-E60002BBF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5" y="4270"/>
                <a:ext cx="56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Rectangle 31">
                <a:extLst>
                  <a:ext uri="{FF2B5EF4-FFF2-40B4-BE49-F238E27FC236}">
                    <a16:creationId xmlns:a16="http://schemas.microsoft.com/office/drawing/2014/main" id="{70291EB2-F4DF-9C2A-93C0-1D4A448864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3" y="4270"/>
                <a:ext cx="56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Rectangle 32">
                <a:extLst>
                  <a:ext uri="{FF2B5EF4-FFF2-40B4-BE49-F238E27FC236}">
                    <a16:creationId xmlns:a16="http://schemas.microsoft.com/office/drawing/2014/main" id="{BA9F932A-4D13-D74D-A400-FFEC8B06E7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4030"/>
                <a:ext cx="505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33">
                <a:extLst>
                  <a:ext uri="{FF2B5EF4-FFF2-40B4-BE49-F238E27FC236}">
                    <a16:creationId xmlns:a16="http://schemas.microsoft.com/office/drawing/2014/main" id="{195F8DD0-AE4E-F598-4895-7BC5CB2EB25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49" y="2828"/>
                <a:ext cx="1784" cy="1784"/>
              </a:xfrm>
              <a:custGeom>
                <a:avLst/>
                <a:gdLst>
                  <a:gd name="T0" fmla="*/ 7890 w 8922"/>
                  <a:gd name="T1" fmla="*/ 8635 h 8922"/>
                  <a:gd name="T2" fmla="*/ 6371 w 8922"/>
                  <a:gd name="T3" fmla="*/ 5925 h 8922"/>
                  <a:gd name="T4" fmla="*/ 8637 w 8922"/>
                  <a:gd name="T5" fmla="*/ 8222 h 8922"/>
                  <a:gd name="T6" fmla="*/ 6469 w 8922"/>
                  <a:gd name="T7" fmla="*/ 5075 h 8922"/>
                  <a:gd name="T8" fmla="*/ 6218 w 8922"/>
                  <a:gd name="T9" fmla="*/ 5186 h 8922"/>
                  <a:gd name="T10" fmla="*/ 2975 w 8922"/>
                  <a:gd name="T11" fmla="*/ 1894 h 8922"/>
                  <a:gd name="T12" fmla="*/ 3304 w 8922"/>
                  <a:gd name="T13" fmla="*/ 1266 h 8922"/>
                  <a:gd name="T14" fmla="*/ 3801 w 8922"/>
                  <a:gd name="T15" fmla="*/ 764 h 8922"/>
                  <a:gd name="T16" fmla="*/ 4323 w 8922"/>
                  <a:gd name="T17" fmla="*/ 466 h 8922"/>
                  <a:gd name="T18" fmla="*/ 5017 w 8922"/>
                  <a:gd name="T19" fmla="*/ 293 h 8922"/>
                  <a:gd name="T20" fmla="*/ 5712 w 8922"/>
                  <a:gd name="T21" fmla="*/ 325 h 8922"/>
                  <a:gd name="T22" fmla="*/ 6364 w 8922"/>
                  <a:gd name="T23" fmla="*/ 552 h 8922"/>
                  <a:gd name="T24" fmla="*/ 6928 w 8922"/>
                  <a:gd name="T25" fmla="*/ 960 h 8922"/>
                  <a:gd name="T26" fmla="*/ 7360 w 8922"/>
                  <a:gd name="T27" fmla="*/ 1534 h 8922"/>
                  <a:gd name="T28" fmla="*/ 7581 w 8922"/>
                  <a:gd name="T29" fmla="*/ 2101 h 8922"/>
                  <a:gd name="T30" fmla="*/ 7649 w 8922"/>
                  <a:gd name="T31" fmla="*/ 2802 h 8922"/>
                  <a:gd name="T32" fmla="*/ 7517 w 8922"/>
                  <a:gd name="T33" fmla="*/ 3480 h 8922"/>
                  <a:gd name="T34" fmla="*/ 7199 w 8922"/>
                  <a:gd name="T35" fmla="*/ 4094 h 8922"/>
                  <a:gd name="T36" fmla="*/ 6705 w 8922"/>
                  <a:gd name="T37" fmla="*/ 4598 h 8922"/>
                  <a:gd name="T38" fmla="*/ 6075 w 8922"/>
                  <a:gd name="T39" fmla="*/ 4943 h 8922"/>
                  <a:gd name="T40" fmla="*/ 5008 w 8922"/>
                  <a:gd name="T41" fmla="*/ 5083 h 8922"/>
                  <a:gd name="T42" fmla="*/ 4039 w 8922"/>
                  <a:gd name="T43" fmla="*/ 4763 h 8922"/>
                  <a:gd name="T44" fmla="*/ 3288 w 8922"/>
                  <a:gd name="T45" fmla="*/ 4082 h 8922"/>
                  <a:gd name="T46" fmla="*/ 2877 w 8922"/>
                  <a:gd name="T47" fmla="*/ 3143 h 8922"/>
                  <a:gd name="T48" fmla="*/ 2927 w 8922"/>
                  <a:gd name="T49" fmla="*/ 2047 h 8922"/>
                  <a:gd name="T50" fmla="*/ 5382 w 8922"/>
                  <a:gd name="T51" fmla="*/ 8493 h 8922"/>
                  <a:gd name="T52" fmla="*/ 1255 w 8922"/>
                  <a:gd name="T53" fmla="*/ 8643 h 8922"/>
                  <a:gd name="T54" fmla="*/ 1394 w 8922"/>
                  <a:gd name="T55" fmla="*/ 8225 h 8922"/>
                  <a:gd name="T56" fmla="*/ 2586 w 8922"/>
                  <a:gd name="T57" fmla="*/ 3030 h 8922"/>
                  <a:gd name="T58" fmla="*/ 2161 w 8922"/>
                  <a:gd name="T59" fmla="*/ 3596 h 8922"/>
                  <a:gd name="T60" fmla="*/ 3108 w 8922"/>
                  <a:gd name="T61" fmla="*/ 4319 h 8922"/>
                  <a:gd name="T62" fmla="*/ 2175 w 8922"/>
                  <a:gd name="T63" fmla="*/ 4796 h 8922"/>
                  <a:gd name="T64" fmla="*/ 4667 w 8922"/>
                  <a:gd name="T65" fmla="*/ 5301 h 8922"/>
                  <a:gd name="T66" fmla="*/ 5479 w 8922"/>
                  <a:gd name="T67" fmla="*/ 8225 h 8922"/>
                  <a:gd name="T68" fmla="*/ 960 w 8922"/>
                  <a:gd name="T69" fmla="*/ 8550 h 8922"/>
                  <a:gd name="T70" fmla="*/ 570 w 8922"/>
                  <a:gd name="T71" fmla="*/ 8624 h 8922"/>
                  <a:gd name="T72" fmla="*/ 280 w 8922"/>
                  <a:gd name="T73" fmla="*/ 8267 h 8922"/>
                  <a:gd name="T74" fmla="*/ 7361 w 8922"/>
                  <a:gd name="T75" fmla="*/ 5117 h 8922"/>
                  <a:gd name="T76" fmla="*/ 7348 w 8922"/>
                  <a:gd name="T77" fmla="*/ 4367 h 8922"/>
                  <a:gd name="T78" fmla="*/ 7907 w 8922"/>
                  <a:gd name="T79" fmla="*/ 3150 h 8922"/>
                  <a:gd name="T80" fmla="*/ 7905 w 8922"/>
                  <a:gd name="T81" fmla="*/ 2182 h 8922"/>
                  <a:gd name="T82" fmla="*/ 7681 w 8922"/>
                  <a:gd name="T83" fmla="*/ 1504 h 8922"/>
                  <a:gd name="T84" fmla="*/ 7314 w 8922"/>
                  <a:gd name="T85" fmla="*/ 945 h 8922"/>
                  <a:gd name="T86" fmla="*/ 6723 w 8922"/>
                  <a:gd name="T87" fmla="*/ 431 h 8922"/>
                  <a:gd name="T88" fmla="*/ 6021 w 8922"/>
                  <a:gd name="T89" fmla="*/ 110 h 8922"/>
                  <a:gd name="T90" fmla="*/ 5254 w 8922"/>
                  <a:gd name="T91" fmla="*/ 0 h 8922"/>
                  <a:gd name="T92" fmla="*/ 4472 w 8922"/>
                  <a:gd name="T93" fmla="*/ 115 h 8922"/>
                  <a:gd name="T94" fmla="*/ 3820 w 8922"/>
                  <a:gd name="T95" fmla="*/ 411 h 8922"/>
                  <a:gd name="T96" fmla="*/ 3118 w 8922"/>
                  <a:gd name="T97" fmla="*/ 1044 h 8922"/>
                  <a:gd name="T98" fmla="*/ 2681 w 8922"/>
                  <a:gd name="T99" fmla="*/ 1894 h 8922"/>
                  <a:gd name="T100" fmla="*/ 0 w 8922"/>
                  <a:gd name="T101" fmla="*/ 6915 h 8922"/>
                  <a:gd name="T102" fmla="*/ 68 w 8922"/>
                  <a:gd name="T103" fmla="*/ 8529 h 8922"/>
                  <a:gd name="T104" fmla="*/ 334 w 8922"/>
                  <a:gd name="T105" fmla="*/ 8822 h 8922"/>
                  <a:gd name="T106" fmla="*/ 697 w 8922"/>
                  <a:gd name="T107" fmla="*/ 8922 h 8922"/>
                  <a:gd name="T108" fmla="*/ 5365 w 8922"/>
                  <a:gd name="T109" fmla="*/ 8854 h 8922"/>
                  <a:gd name="T110" fmla="*/ 5659 w 8922"/>
                  <a:gd name="T111" fmla="*/ 8589 h 8922"/>
                  <a:gd name="T112" fmla="*/ 5758 w 8922"/>
                  <a:gd name="T113" fmla="*/ 8225 h 8922"/>
                  <a:gd name="T114" fmla="*/ 5981 w 8922"/>
                  <a:gd name="T115" fmla="*/ 5827 h 8922"/>
                  <a:gd name="T116" fmla="*/ 7700 w 8922"/>
                  <a:gd name="T117" fmla="*/ 8868 h 8922"/>
                  <a:gd name="T118" fmla="*/ 8001 w 8922"/>
                  <a:gd name="T119" fmla="*/ 8915 h 8922"/>
                  <a:gd name="T120" fmla="*/ 8710 w 8922"/>
                  <a:gd name="T121" fmla="*/ 8576 h 8922"/>
                  <a:gd name="T122" fmla="*/ 8915 w 8922"/>
                  <a:gd name="T123" fmla="*/ 8090 h 8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922" h="8922">
                    <a:moveTo>
                      <a:pt x="8532" y="8364"/>
                    </a:moveTo>
                    <a:lnTo>
                      <a:pt x="8030" y="8615"/>
                    </a:lnTo>
                    <a:lnTo>
                      <a:pt x="8011" y="8624"/>
                    </a:lnTo>
                    <a:lnTo>
                      <a:pt x="7972" y="8637"/>
                    </a:lnTo>
                    <a:lnTo>
                      <a:pt x="7931" y="8640"/>
                    </a:lnTo>
                    <a:lnTo>
                      <a:pt x="7890" y="8635"/>
                    </a:lnTo>
                    <a:lnTo>
                      <a:pt x="7850" y="8622"/>
                    </a:lnTo>
                    <a:lnTo>
                      <a:pt x="7815" y="8601"/>
                    </a:lnTo>
                    <a:lnTo>
                      <a:pt x="7784" y="8573"/>
                    </a:lnTo>
                    <a:lnTo>
                      <a:pt x="7760" y="8537"/>
                    </a:lnTo>
                    <a:lnTo>
                      <a:pt x="7751" y="8517"/>
                    </a:lnTo>
                    <a:lnTo>
                      <a:pt x="6371" y="5925"/>
                    </a:lnTo>
                    <a:lnTo>
                      <a:pt x="7249" y="5478"/>
                    </a:lnTo>
                    <a:lnTo>
                      <a:pt x="8616" y="8086"/>
                    </a:lnTo>
                    <a:lnTo>
                      <a:pt x="8625" y="8103"/>
                    </a:lnTo>
                    <a:lnTo>
                      <a:pt x="8638" y="8142"/>
                    </a:lnTo>
                    <a:lnTo>
                      <a:pt x="8641" y="8182"/>
                    </a:lnTo>
                    <a:lnTo>
                      <a:pt x="8637" y="8222"/>
                    </a:lnTo>
                    <a:lnTo>
                      <a:pt x="8625" y="8259"/>
                    </a:lnTo>
                    <a:lnTo>
                      <a:pt x="8606" y="8295"/>
                    </a:lnTo>
                    <a:lnTo>
                      <a:pt x="8581" y="8326"/>
                    </a:lnTo>
                    <a:lnTo>
                      <a:pt x="8550" y="8353"/>
                    </a:lnTo>
                    <a:lnTo>
                      <a:pt x="8532" y="8364"/>
                    </a:lnTo>
                    <a:close/>
                    <a:moveTo>
                      <a:pt x="6469" y="5075"/>
                    </a:moveTo>
                    <a:lnTo>
                      <a:pt x="6530" y="5043"/>
                    </a:lnTo>
                    <a:lnTo>
                      <a:pt x="6640" y="4981"/>
                    </a:lnTo>
                    <a:lnTo>
                      <a:pt x="6692" y="4949"/>
                    </a:lnTo>
                    <a:lnTo>
                      <a:pt x="6901" y="5353"/>
                    </a:lnTo>
                    <a:lnTo>
                      <a:pt x="6427" y="5590"/>
                    </a:lnTo>
                    <a:lnTo>
                      <a:pt x="6218" y="5186"/>
                    </a:lnTo>
                    <a:lnTo>
                      <a:pt x="6254" y="5175"/>
                    </a:lnTo>
                    <a:lnTo>
                      <a:pt x="6322" y="5149"/>
                    </a:lnTo>
                    <a:lnTo>
                      <a:pt x="6415" y="5106"/>
                    </a:lnTo>
                    <a:lnTo>
                      <a:pt x="6469" y="5075"/>
                    </a:lnTo>
                    <a:close/>
                    <a:moveTo>
                      <a:pt x="2956" y="1952"/>
                    </a:moveTo>
                    <a:lnTo>
                      <a:pt x="2975" y="1894"/>
                    </a:lnTo>
                    <a:lnTo>
                      <a:pt x="3017" y="1783"/>
                    </a:lnTo>
                    <a:lnTo>
                      <a:pt x="3064" y="1673"/>
                    </a:lnTo>
                    <a:lnTo>
                      <a:pt x="3117" y="1566"/>
                    </a:lnTo>
                    <a:lnTo>
                      <a:pt x="3174" y="1463"/>
                    </a:lnTo>
                    <a:lnTo>
                      <a:pt x="3237" y="1362"/>
                    </a:lnTo>
                    <a:lnTo>
                      <a:pt x="3304" y="1266"/>
                    </a:lnTo>
                    <a:lnTo>
                      <a:pt x="3376" y="1173"/>
                    </a:lnTo>
                    <a:lnTo>
                      <a:pt x="3453" y="1083"/>
                    </a:lnTo>
                    <a:lnTo>
                      <a:pt x="3533" y="997"/>
                    </a:lnTo>
                    <a:lnTo>
                      <a:pt x="3618" y="916"/>
                    </a:lnTo>
                    <a:lnTo>
                      <a:pt x="3708" y="838"/>
                    </a:lnTo>
                    <a:lnTo>
                      <a:pt x="3801" y="764"/>
                    </a:lnTo>
                    <a:lnTo>
                      <a:pt x="3897" y="696"/>
                    </a:lnTo>
                    <a:lnTo>
                      <a:pt x="3997" y="631"/>
                    </a:lnTo>
                    <a:lnTo>
                      <a:pt x="4101" y="572"/>
                    </a:lnTo>
                    <a:lnTo>
                      <a:pt x="4154" y="544"/>
                    </a:lnTo>
                    <a:lnTo>
                      <a:pt x="4211" y="516"/>
                    </a:lnTo>
                    <a:lnTo>
                      <a:pt x="4323" y="466"/>
                    </a:lnTo>
                    <a:lnTo>
                      <a:pt x="4436" y="422"/>
                    </a:lnTo>
                    <a:lnTo>
                      <a:pt x="4551" y="385"/>
                    </a:lnTo>
                    <a:lnTo>
                      <a:pt x="4667" y="352"/>
                    </a:lnTo>
                    <a:lnTo>
                      <a:pt x="4784" y="326"/>
                    </a:lnTo>
                    <a:lnTo>
                      <a:pt x="4900" y="306"/>
                    </a:lnTo>
                    <a:lnTo>
                      <a:pt x="5017" y="293"/>
                    </a:lnTo>
                    <a:lnTo>
                      <a:pt x="5134" y="284"/>
                    </a:lnTo>
                    <a:lnTo>
                      <a:pt x="5251" y="281"/>
                    </a:lnTo>
                    <a:lnTo>
                      <a:pt x="5367" y="284"/>
                    </a:lnTo>
                    <a:lnTo>
                      <a:pt x="5483" y="293"/>
                    </a:lnTo>
                    <a:lnTo>
                      <a:pt x="5598" y="306"/>
                    </a:lnTo>
                    <a:lnTo>
                      <a:pt x="5712" y="325"/>
                    </a:lnTo>
                    <a:lnTo>
                      <a:pt x="5825" y="350"/>
                    </a:lnTo>
                    <a:lnTo>
                      <a:pt x="5936" y="381"/>
                    </a:lnTo>
                    <a:lnTo>
                      <a:pt x="6046" y="415"/>
                    </a:lnTo>
                    <a:lnTo>
                      <a:pt x="6154" y="456"/>
                    </a:lnTo>
                    <a:lnTo>
                      <a:pt x="6260" y="502"/>
                    </a:lnTo>
                    <a:lnTo>
                      <a:pt x="6364" y="552"/>
                    </a:lnTo>
                    <a:lnTo>
                      <a:pt x="6465" y="608"/>
                    </a:lnTo>
                    <a:lnTo>
                      <a:pt x="6563" y="669"/>
                    </a:lnTo>
                    <a:lnTo>
                      <a:pt x="6659" y="734"/>
                    </a:lnTo>
                    <a:lnTo>
                      <a:pt x="6752" y="805"/>
                    </a:lnTo>
                    <a:lnTo>
                      <a:pt x="6841" y="879"/>
                    </a:lnTo>
                    <a:lnTo>
                      <a:pt x="6928" y="960"/>
                    </a:lnTo>
                    <a:lnTo>
                      <a:pt x="7011" y="1044"/>
                    </a:lnTo>
                    <a:lnTo>
                      <a:pt x="7089" y="1133"/>
                    </a:lnTo>
                    <a:lnTo>
                      <a:pt x="7163" y="1226"/>
                    </a:lnTo>
                    <a:lnTo>
                      <a:pt x="7233" y="1325"/>
                    </a:lnTo>
                    <a:lnTo>
                      <a:pt x="7299" y="1427"/>
                    </a:lnTo>
                    <a:lnTo>
                      <a:pt x="7360" y="1534"/>
                    </a:lnTo>
                    <a:lnTo>
                      <a:pt x="7389" y="1589"/>
                    </a:lnTo>
                    <a:lnTo>
                      <a:pt x="7416" y="1645"/>
                    </a:lnTo>
                    <a:lnTo>
                      <a:pt x="7467" y="1757"/>
                    </a:lnTo>
                    <a:lnTo>
                      <a:pt x="7511" y="1871"/>
                    </a:lnTo>
                    <a:lnTo>
                      <a:pt x="7548" y="1986"/>
                    </a:lnTo>
                    <a:lnTo>
                      <a:pt x="7581" y="2101"/>
                    </a:lnTo>
                    <a:lnTo>
                      <a:pt x="7606" y="2218"/>
                    </a:lnTo>
                    <a:lnTo>
                      <a:pt x="7627" y="2335"/>
                    </a:lnTo>
                    <a:lnTo>
                      <a:pt x="7640" y="2452"/>
                    </a:lnTo>
                    <a:lnTo>
                      <a:pt x="7649" y="2569"/>
                    </a:lnTo>
                    <a:lnTo>
                      <a:pt x="7652" y="2686"/>
                    </a:lnTo>
                    <a:lnTo>
                      <a:pt x="7649" y="2802"/>
                    </a:lnTo>
                    <a:lnTo>
                      <a:pt x="7640" y="2918"/>
                    </a:lnTo>
                    <a:lnTo>
                      <a:pt x="7627" y="3033"/>
                    </a:lnTo>
                    <a:lnTo>
                      <a:pt x="7607" y="3147"/>
                    </a:lnTo>
                    <a:lnTo>
                      <a:pt x="7583" y="3260"/>
                    </a:lnTo>
                    <a:lnTo>
                      <a:pt x="7552" y="3371"/>
                    </a:lnTo>
                    <a:lnTo>
                      <a:pt x="7517" y="3480"/>
                    </a:lnTo>
                    <a:lnTo>
                      <a:pt x="7477" y="3588"/>
                    </a:lnTo>
                    <a:lnTo>
                      <a:pt x="7431" y="3695"/>
                    </a:lnTo>
                    <a:lnTo>
                      <a:pt x="7381" y="3798"/>
                    </a:lnTo>
                    <a:lnTo>
                      <a:pt x="7324" y="3900"/>
                    </a:lnTo>
                    <a:lnTo>
                      <a:pt x="7264" y="3998"/>
                    </a:lnTo>
                    <a:lnTo>
                      <a:pt x="7199" y="4094"/>
                    </a:lnTo>
                    <a:lnTo>
                      <a:pt x="7128" y="4187"/>
                    </a:lnTo>
                    <a:lnTo>
                      <a:pt x="7053" y="4276"/>
                    </a:lnTo>
                    <a:lnTo>
                      <a:pt x="6973" y="4363"/>
                    </a:lnTo>
                    <a:lnTo>
                      <a:pt x="6888" y="4444"/>
                    </a:lnTo>
                    <a:lnTo>
                      <a:pt x="6800" y="4524"/>
                    </a:lnTo>
                    <a:lnTo>
                      <a:pt x="6705" y="4598"/>
                    </a:lnTo>
                    <a:lnTo>
                      <a:pt x="6608" y="4668"/>
                    </a:lnTo>
                    <a:lnTo>
                      <a:pt x="6506" y="4734"/>
                    </a:lnTo>
                    <a:lnTo>
                      <a:pt x="6398" y="4795"/>
                    </a:lnTo>
                    <a:lnTo>
                      <a:pt x="6344" y="4824"/>
                    </a:lnTo>
                    <a:lnTo>
                      <a:pt x="6255" y="4868"/>
                    </a:lnTo>
                    <a:lnTo>
                      <a:pt x="6075" y="4943"/>
                    </a:lnTo>
                    <a:lnTo>
                      <a:pt x="5896" y="5003"/>
                    </a:lnTo>
                    <a:lnTo>
                      <a:pt x="5716" y="5048"/>
                    </a:lnTo>
                    <a:lnTo>
                      <a:pt x="5537" y="5077"/>
                    </a:lnTo>
                    <a:lnTo>
                      <a:pt x="5359" y="5093"/>
                    </a:lnTo>
                    <a:lnTo>
                      <a:pt x="5182" y="5095"/>
                    </a:lnTo>
                    <a:lnTo>
                      <a:pt x="5008" y="5083"/>
                    </a:lnTo>
                    <a:lnTo>
                      <a:pt x="4836" y="5059"/>
                    </a:lnTo>
                    <a:lnTo>
                      <a:pt x="4668" y="5022"/>
                    </a:lnTo>
                    <a:lnTo>
                      <a:pt x="4503" y="4974"/>
                    </a:lnTo>
                    <a:lnTo>
                      <a:pt x="4343" y="4915"/>
                    </a:lnTo>
                    <a:lnTo>
                      <a:pt x="4189" y="4844"/>
                    </a:lnTo>
                    <a:lnTo>
                      <a:pt x="4039" y="4763"/>
                    </a:lnTo>
                    <a:lnTo>
                      <a:pt x="3895" y="4671"/>
                    </a:lnTo>
                    <a:lnTo>
                      <a:pt x="3758" y="4571"/>
                    </a:lnTo>
                    <a:lnTo>
                      <a:pt x="3628" y="4461"/>
                    </a:lnTo>
                    <a:lnTo>
                      <a:pt x="3507" y="4343"/>
                    </a:lnTo>
                    <a:lnTo>
                      <a:pt x="3393" y="4216"/>
                    </a:lnTo>
                    <a:lnTo>
                      <a:pt x="3288" y="4082"/>
                    </a:lnTo>
                    <a:lnTo>
                      <a:pt x="3192" y="3940"/>
                    </a:lnTo>
                    <a:lnTo>
                      <a:pt x="3108" y="3793"/>
                    </a:lnTo>
                    <a:lnTo>
                      <a:pt x="3032" y="3638"/>
                    </a:lnTo>
                    <a:lnTo>
                      <a:pt x="2968" y="3478"/>
                    </a:lnTo>
                    <a:lnTo>
                      <a:pt x="2917" y="3313"/>
                    </a:lnTo>
                    <a:lnTo>
                      <a:pt x="2877" y="3143"/>
                    </a:lnTo>
                    <a:lnTo>
                      <a:pt x="2850" y="2968"/>
                    </a:lnTo>
                    <a:lnTo>
                      <a:pt x="2837" y="2790"/>
                    </a:lnTo>
                    <a:lnTo>
                      <a:pt x="2837" y="2608"/>
                    </a:lnTo>
                    <a:lnTo>
                      <a:pt x="2851" y="2423"/>
                    </a:lnTo>
                    <a:lnTo>
                      <a:pt x="2881" y="2236"/>
                    </a:lnTo>
                    <a:lnTo>
                      <a:pt x="2927" y="2047"/>
                    </a:lnTo>
                    <a:lnTo>
                      <a:pt x="2956" y="1952"/>
                    </a:lnTo>
                    <a:close/>
                    <a:moveTo>
                      <a:pt x="5479" y="8225"/>
                    </a:moveTo>
                    <a:lnTo>
                      <a:pt x="5478" y="8269"/>
                    </a:lnTo>
                    <a:lnTo>
                      <a:pt x="5460" y="8351"/>
                    </a:lnTo>
                    <a:lnTo>
                      <a:pt x="5428" y="8427"/>
                    </a:lnTo>
                    <a:lnTo>
                      <a:pt x="5382" y="8493"/>
                    </a:lnTo>
                    <a:lnTo>
                      <a:pt x="5324" y="8550"/>
                    </a:lnTo>
                    <a:lnTo>
                      <a:pt x="5257" y="8594"/>
                    </a:lnTo>
                    <a:lnTo>
                      <a:pt x="5182" y="8625"/>
                    </a:lnTo>
                    <a:lnTo>
                      <a:pt x="5103" y="8641"/>
                    </a:lnTo>
                    <a:lnTo>
                      <a:pt x="5061" y="8643"/>
                    </a:lnTo>
                    <a:lnTo>
                      <a:pt x="1255" y="8643"/>
                    </a:lnTo>
                    <a:lnTo>
                      <a:pt x="1285" y="8600"/>
                    </a:lnTo>
                    <a:lnTo>
                      <a:pt x="1336" y="8502"/>
                    </a:lnTo>
                    <a:lnTo>
                      <a:pt x="1373" y="8395"/>
                    </a:lnTo>
                    <a:lnTo>
                      <a:pt x="1389" y="8310"/>
                    </a:lnTo>
                    <a:lnTo>
                      <a:pt x="1394" y="8253"/>
                    </a:lnTo>
                    <a:lnTo>
                      <a:pt x="1394" y="8225"/>
                    </a:lnTo>
                    <a:lnTo>
                      <a:pt x="1394" y="2579"/>
                    </a:lnTo>
                    <a:lnTo>
                      <a:pt x="2565" y="2579"/>
                    </a:lnTo>
                    <a:lnTo>
                      <a:pt x="2563" y="2644"/>
                    </a:lnTo>
                    <a:lnTo>
                      <a:pt x="2565" y="2774"/>
                    </a:lnTo>
                    <a:lnTo>
                      <a:pt x="2572" y="2902"/>
                    </a:lnTo>
                    <a:lnTo>
                      <a:pt x="2586" y="3030"/>
                    </a:lnTo>
                    <a:lnTo>
                      <a:pt x="2606" y="3156"/>
                    </a:lnTo>
                    <a:lnTo>
                      <a:pt x="2631" y="3283"/>
                    </a:lnTo>
                    <a:lnTo>
                      <a:pt x="2661" y="3408"/>
                    </a:lnTo>
                    <a:lnTo>
                      <a:pt x="2698" y="3534"/>
                    </a:lnTo>
                    <a:lnTo>
                      <a:pt x="2719" y="3596"/>
                    </a:lnTo>
                    <a:lnTo>
                      <a:pt x="2161" y="3596"/>
                    </a:lnTo>
                    <a:lnTo>
                      <a:pt x="2161" y="3876"/>
                    </a:lnTo>
                    <a:lnTo>
                      <a:pt x="2830" y="3876"/>
                    </a:lnTo>
                    <a:lnTo>
                      <a:pt x="2865" y="3942"/>
                    </a:lnTo>
                    <a:lnTo>
                      <a:pt x="2939" y="4073"/>
                    </a:lnTo>
                    <a:lnTo>
                      <a:pt x="3020" y="4199"/>
                    </a:lnTo>
                    <a:lnTo>
                      <a:pt x="3108" y="4319"/>
                    </a:lnTo>
                    <a:lnTo>
                      <a:pt x="3202" y="4434"/>
                    </a:lnTo>
                    <a:lnTo>
                      <a:pt x="3302" y="4544"/>
                    </a:lnTo>
                    <a:lnTo>
                      <a:pt x="3410" y="4648"/>
                    </a:lnTo>
                    <a:lnTo>
                      <a:pt x="3524" y="4748"/>
                    </a:lnTo>
                    <a:lnTo>
                      <a:pt x="3583" y="4796"/>
                    </a:lnTo>
                    <a:lnTo>
                      <a:pt x="2175" y="4796"/>
                    </a:lnTo>
                    <a:lnTo>
                      <a:pt x="2175" y="5075"/>
                    </a:lnTo>
                    <a:lnTo>
                      <a:pt x="4043" y="5075"/>
                    </a:lnTo>
                    <a:lnTo>
                      <a:pt x="4132" y="5118"/>
                    </a:lnTo>
                    <a:lnTo>
                      <a:pt x="4310" y="5192"/>
                    </a:lnTo>
                    <a:lnTo>
                      <a:pt x="4488" y="5252"/>
                    </a:lnTo>
                    <a:lnTo>
                      <a:pt x="4667" y="5301"/>
                    </a:lnTo>
                    <a:lnTo>
                      <a:pt x="4845" y="5334"/>
                    </a:lnTo>
                    <a:lnTo>
                      <a:pt x="5025" y="5355"/>
                    </a:lnTo>
                    <a:lnTo>
                      <a:pt x="5206" y="5363"/>
                    </a:lnTo>
                    <a:lnTo>
                      <a:pt x="5388" y="5360"/>
                    </a:lnTo>
                    <a:lnTo>
                      <a:pt x="5479" y="5353"/>
                    </a:lnTo>
                    <a:lnTo>
                      <a:pt x="5479" y="8225"/>
                    </a:lnTo>
                    <a:close/>
                    <a:moveTo>
                      <a:pt x="1116" y="8225"/>
                    </a:moveTo>
                    <a:lnTo>
                      <a:pt x="1114" y="8269"/>
                    </a:lnTo>
                    <a:lnTo>
                      <a:pt x="1097" y="8351"/>
                    </a:lnTo>
                    <a:lnTo>
                      <a:pt x="1063" y="8427"/>
                    </a:lnTo>
                    <a:lnTo>
                      <a:pt x="1017" y="8493"/>
                    </a:lnTo>
                    <a:lnTo>
                      <a:pt x="960" y="8550"/>
                    </a:lnTo>
                    <a:lnTo>
                      <a:pt x="893" y="8594"/>
                    </a:lnTo>
                    <a:lnTo>
                      <a:pt x="819" y="8625"/>
                    </a:lnTo>
                    <a:lnTo>
                      <a:pt x="738" y="8641"/>
                    </a:lnTo>
                    <a:lnTo>
                      <a:pt x="697" y="8643"/>
                    </a:lnTo>
                    <a:lnTo>
                      <a:pt x="653" y="8641"/>
                    </a:lnTo>
                    <a:lnTo>
                      <a:pt x="570" y="8624"/>
                    </a:lnTo>
                    <a:lnTo>
                      <a:pt x="495" y="8592"/>
                    </a:lnTo>
                    <a:lnTo>
                      <a:pt x="428" y="8546"/>
                    </a:lnTo>
                    <a:lnTo>
                      <a:pt x="372" y="8488"/>
                    </a:lnTo>
                    <a:lnTo>
                      <a:pt x="327" y="8420"/>
                    </a:lnTo>
                    <a:lnTo>
                      <a:pt x="297" y="8346"/>
                    </a:lnTo>
                    <a:lnTo>
                      <a:pt x="280" y="8267"/>
                    </a:lnTo>
                    <a:lnTo>
                      <a:pt x="279" y="8225"/>
                    </a:lnTo>
                    <a:lnTo>
                      <a:pt x="279" y="7193"/>
                    </a:lnTo>
                    <a:lnTo>
                      <a:pt x="1116" y="7193"/>
                    </a:lnTo>
                    <a:lnTo>
                      <a:pt x="1116" y="8225"/>
                    </a:lnTo>
                    <a:close/>
                    <a:moveTo>
                      <a:pt x="8867" y="7946"/>
                    </a:moveTo>
                    <a:lnTo>
                      <a:pt x="7361" y="5117"/>
                    </a:lnTo>
                    <a:lnTo>
                      <a:pt x="7165" y="5214"/>
                    </a:lnTo>
                    <a:lnTo>
                      <a:pt x="6943" y="4767"/>
                    </a:lnTo>
                    <a:lnTo>
                      <a:pt x="6988" y="4732"/>
                    </a:lnTo>
                    <a:lnTo>
                      <a:pt x="7075" y="4656"/>
                    </a:lnTo>
                    <a:lnTo>
                      <a:pt x="7198" y="4537"/>
                    </a:lnTo>
                    <a:lnTo>
                      <a:pt x="7348" y="4367"/>
                    </a:lnTo>
                    <a:lnTo>
                      <a:pt x="7483" y="4185"/>
                    </a:lnTo>
                    <a:lnTo>
                      <a:pt x="7603" y="3994"/>
                    </a:lnTo>
                    <a:lnTo>
                      <a:pt x="7704" y="3793"/>
                    </a:lnTo>
                    <a:lnTo>
                      <a:pt x="7790" y="3585"/>
                    </a:lnTo>
                    <a:lnTo>
                      <a:pt x="7858" y="3370"/>
                    </a:lnTo>
                    <a:lnTo>
                      <a:pt x="7907" y="3150"/>
                    </a:lnTo>
                    <a:lnTo>
                      <a:pt x="7938" y="2925"/>
                    </a:lnTo>
                    <a:lnTo>
                      <a:pt x="7951" y="2698"/>
                    </a:lnTo>
                    <a:lnTo>
                      <a:pt x="7946" y="2527"/>
                    </a:lnTo>
                    <a:lnTo>
                      <a:pt x="7937" y="2412"/>
                    </a:lnTo>
                    <a:lnTo>
                      <a:pt x="7924" y="2297"/>
                    </a:lnTo>
                    <a:lnTo>
                      <a:pt x="7905" y="2182"/>
                    </a:lnTo>
                    <a:lnTo>
                      <a:pt x="7881" y="2068"/>
                    </a:lnTo>
                    <a:lnTo>
                      <a:pt x="7851" y="1954"/>
                    </a:lnTo>
                    <a:lnTo>
                      <a:pt x="7817" y="1840"/>
                    </a:lnTo>
                    <a:lnTo>
                      <a:pt x="7777" y="1728"/>
                    </a:lnTo>
                    <a:lnTo>
                      <a:pt x="7732" y="1616"/>
                    </a:lnTo>
                    <a:lnTo>
                      <a:pt x="7681" y="1504"/>
                    </a:lnTo>
                    <a:lnTo>
                      <a:pt x="7654" y="1450"/>
                    </a:lnTo>
                    <a:lnTo>
                      <a:pt x="7621" y="1388"/>
                    </a:lnTo>
                    <a:lnTo>
                      <a:pt x="7552" y="1270"/>
                    </a:lnTo>
                    <a:lnTo>
                      <a:pt x="7477" y="1157"/>
                    </a:lnTo>
                    <a:lnTo>
                      <a:pt x="7398" y="1049"/>
                    </a:lnTo>
                    <a:lnTo>
                      <a:pt x="7314" y="945"/>
                    </a:lnTo>
                    <a:lnTo>
                      <a:pt x="7225" y="847"/>
                    </a:lnTo>
                    <a:lnTo>
                      <a:pt x="7132" y="753"/>
                    </a:lnTo>
                    <a:lnTo>
                      <a:pt x="7036" y="664"/>
                    </a:lnTo>
                    <a:lnTo>
                      <a:pt x="6934" y="581"/>
                    </a:lnTo>
                    <a:lnTo>
                      <a:pt x="6831" y="503"/>
                    </a:lnTo>
                    <a:lnTo>
                      <a:pt x="6723" y="431"/>
                    </a:lnTo>
                    <a:lnTo>
                      <a:pt x="6612" y="363"/>
                    </a:lnTo>
                    <a:lnTo>
                      <a:pt x="6498" y="301"/>
                    </a:lnTo>
                    <a:lnTo>
                      <a:pt x="6382" y="245"/>
                    </a:lnTo>
                    <a:lnTo>
                      <a:pt x="6264" y="194"/>
                    </a:lnTo>
                    <a:lnTo>
                      <a:pt x="6143" y="150"/>
                    </a:lnTo>
                    <a:lnTo>
                      <a:pt x="6021" y="110"/>
                    </a:lnTo>
                    <a:lnTo>
                      <a:pt x="5896" y="76"/>
                    </a:lnTo>
                    <a:lnTo>
                      <a:pt x="5770" y="49"/>
                    </a:lnTo>
                    <a:lnTo>
                      <a:pt x="5642" y="27"/>
                    </a:lnTo>
                    <a:lnTo>
                      <a:pt x="5513" y="13"/>
                    </a:lnTo>
                    <a:lnTo>
                      <a:pt x="5384" y="3"/>
                    </a:lnTo>
                    <a:lnTo>
                      <a:pt x="5254" y="0"/>
                    </a:lnTo>
                    <a:lnTo>
                      <a:pt x="5123" y="3"/>
                    </a:lnTo>
                    <a:lnTo>
                      <a:pt x="4993" y="13"/>
                    </a:lnTo>
                    <a:lnTo>
                      <a:pt x="4862" y="28"/>
                    </a:lnTo>
                    <a:lnTo>
                      <a:pt x="4731" y="50"/>
                    </a:lnTo>
                    <a:lnTo>
                      <a:pt x="4602" y="79"/>
                    </a:lnTo>
                    <a:lnTo>
                      <a:pt x="4472" y="115"/>
                    </a:lnTo>
                    <a:lnTo>
                      <a:pt x="4344" y="157"/>
                    </a:lnTo>
                    <a:lnTo>
                      <a:pt x="4217" y="206"/>
                    </a:lnTo>
                    <a:lnTo>
                      <a:pt x="4091" y="262"/>
                    </a:lnTo>
                    <a:lnTo>
                      <a:pt x="4029" y="293"/>
                    </a:lnTo>
                    <a:lnTo>
                      <a:pt x="3958" y="330"/>
                    </a:lnTo>
                    <a:lnTo>
                      <a:pt x="3820" y="411"/>
                    </a:lnTo>
                    <a:lnTo>
                      <a:pt x="3687" y="500"/>
                    </a:lnTo>
                    <a:lnTo>
                      <a:pt x="3559" y="595"/>
                    </a:lnTo>
                    <a:lnTo>
                      <a:pt x="3439" y="697"/>
                    </a:lnTo>
                    <a:lnTo>
                      <a:pt x="3325" y="807"/>
                    </a:lnTo>
                    <a:lnTo>
                      <a:pt x="3217" y="923"/>
                    </a:lnTo>
                    <a:lnTo>
                      <a:pt x="3118" y="1044"/>
                    </a:lnTo>
                    <a:lnTo>
                      <a:pt x="3025" y="1173"/>
                    </a:lnTo>
                    <a:lnTo>
                      <a:pt x="2939" y="1307"/>
                    </a:lnTo>
                    <a:lnTo>
                      <a:pt x="2863" y="1446"/>
                    </a:lnTo>
                    <a:lnTo>
                      <a:pt x="2794" y="1590"/>
                    </a:lnTo>
                    <a:lnTo>
                      <a:pt x="2733" y="1741"/>
                    </a:lnTo>
                    <a:lnTo>
                      <a:pt x="2681" y="1894"/>
                    </a:lnTo>
                    <a:lnTo>
                      <a:pt x="2639" y="2053"/>
                    </a:lnTo>
                    <a:lnTo>
                      <a:pt x="2606" y="2216"/>
                    </a:lnTo>
                    <a:lnTo>
                      <a:pt x="2593" y="2300"/>
                    </a:lnTo>
                    <a:lnTo>
                      <a:pt x="1116" y="2300"/>
                    </a:lnTo>
                    <a:lnTo>
                      <a:pt x="1116" y="6915"/>
                    </a:lnTo>
                    <a:lnTo>
                      <a:pt x="0" y="6915"/>
                    </a:lnTo>
                    <a:lnTo>
                      <a:pt x="0" y="8225"/>
                    </a:lnTo>
                    <a:lnTo>
                      <a:pt x="1" y="8261"/>
                    </a:lnTo>
                    <a:lnTo>
                      <a:pt x="7" y="8332"/>
                    </a:lnTo>
                    <a:lnTo>
                      <a:pt x="21" y="8400"/>
                    </a:lnTo>
                    <a:lnTo>
                      <a:pt x="42" y="8466"/>
                    </a:lnTo>
                    <a:lnTo>
                      <a:pt x="68" y="8529"/>
                    </a:lnTo>
                    <a:lnTo>
                      <a:pt x="99" y="8589"/>
                    </a:lnTo>
                    <a:lnTo>
                      <a:pt x="137" y="8644"/>
                    </a:lnTo>
                    <a:lnTo>
                      <a:pt x="179" y="8695"/>
                    </a:lnTo>
                    <a:lnTo>
                      <a:pt x="226" y="8742"/>
                    </a:lnTo>
                    <a:lnTo>
                      <a:pt x="277" y="8785"/>
                    </a:lnTo>
                    <a:lnTo>
                      <a:pt x="334" y="8822"/>
                    </a:lnTo>
                    <a:lnTo>
                      <a:pt x="392" y="8854"/>
                    </a:lnTo>
                    <a:lnTo>
                      <a:pt x="455" y="8880"/>
                    </a:lnTo>
                    <a:lnTo>
                      <a:pt x="521" y="8900"/>
                    </a:lnTo>
                    <a:lnTo>
                      <a:pt x="590" y="8914"/>
                    </a:lnTo>
                    <a:lnTo>
                      <a:pt x="661" y="8921"/>
                    </a:lnTo>
                    <a:lnTo>
                      <a:pt x="697" y="8922"/>
                    </a:lnTo>
                    <a:lnTo>
                      <a:pt x="5061" y="8922"/>
                    </a:lnTo>
                    <a:lnTo>
                      <a:pt x="5097" y="8921"/>
                    </a:lnTo>
                    <a:lnTo>
                      <a:pt x="5168" y="8914"/>
                    </a:lnTo>
                    <a:lnTo>
                      <a:pt x="5236" y="8900"/>
                    </a:lnTo>
                    <a:lnTo>
                      <a:pt x="5302" y="8880"/>
                    </a:lnTo>
                    <a:lnTo>
                      <a:pt x="5365" y="8854"/>
                    </a:lnTo>
                    <a:lnTo>
                      <a:pt x="5425" y="8822"/>
                    </a:lnTo>
                    <a:lnTo>
                      <a:pt x="5480" y="8785"/>
                    </a:lnTo>
                    <a:lnTo>
                      <a:pt x="5531" y="8742"/>
                    </a:lnTo>
                    <a:lnTo>
                      <a:pt x="5578" y="8695"/>
                    </a:lnTo>
                    <a:lnTo>
                      <a:pt x="5621" y="8644"/>
                    </a:lnTo>
                    <a:lnTo>
                      <a:pt x="5659" y="8589"/>
                    </a:lnTo>
                    <a:lnTo>
                      <a:pt x="5690" y="8529"/>
                    </a:lnTo>
                    <a:lnTo>
                      <a:pt x="5716" y="8466"/>
                    </a:lnTo>
                    <a:lnTo>
                      <a:pt x="5736" y="8400"/>
                    </a:lnTo>
                    <a:lnTo>
                      <a:pt x="5750" y="8332"/>
                    </a:lnTo>
                    <a:lnTo>
                      <a:pt x="5757" y="8261"/>
                    </a:lnTo>
                    <a:lnTo>
                      <a:pt x="5758" y="8225"/>
                    </a:lnTo>
                    <a:lnTo>
                      <a:pt x="5758" y="5326"/>
                    </a:lnTo>
                    <a:lnTo>
                      <a:pt x="5810" y="5315"/>
                    </a:lnTo>
                    <a:lnTo>
                      <a:pt x="5915" y="5289"/>
                    </a:lnTo>
                    <a:lnTo>
                      <a:pt x="5967" y="5269"/>
                    </a:lnTo>
                    <a:lnTo>
                      <a:pt x="6190" y="5716"/>
                    </a:lnTo>
                    <a:lnTo>
                      <a:pt x="5981" y="5827"/>
                    </a:lnTo>
                    <a:lnTo>
                      <a:pt x="7486" y="8657"/>
                    </a:lnTo>
                    <a:lnTo>
                      <a:pt x="7503" y="8688"/>
                    </a:lnTo>
                    <a:lnTo>
                      <a:pt x="7543" y="8743"/>
                    </a:lnTo>
                    <a:lnTo>
                      <a:pt x="7590" y="8792"/>
                    </a:lnTo>
                    <a:lnTo>
                      <a:pt x="7642" y="8834"/>
                    </a:lnTo>
                    <a:lnTo>
                      <a:pt x="7700" y="8868"/>
                    </a:lnTo>
                    <a:lnTo>
                      <a:pt x="7761" y="8894"/>
                    </a:lnTo>
                    <a:lnTo>
                      <a:pt x="7824" y="8912"/>
                    </a:lnTo>
                    <a:lnTo>
                      <a:pt x="7887" y="8921"/>
                    </a:lnTo>
                    <a:lnTo>
                      <a:pt x="7918" y="8922"/>
                    </a:lnTo>
                    <a:lnTo>
                      <a:pt x="7946" y="8921"/>
                    </a:lnTo>
                    <a:lnTo>
                      <a:pt x="8001" y="8915"/>
                    </a:lnTo>
                    <a:lnTo>
                      <a:pt x="8058" y="8902"/>
                    </a:lnTo>
                    <a:lnTo>
                      <a:pt x="8115" y="8880"/>
                    </a:lnTo>
                    <a:lnTo>
                      <a:pt x="8142" y="8866"/>
                    </a:lnTo>
                    <a:lnTo>
                      <a:pt x="8644" y="8615"/>
                    </a:lnTo>
                    <a:lnTo>
                      <a:pt x="8667" y="8603"/>
                    </a:lnTo>
                    <a:lnTo>
                      <a:pt x="8710" y="8576"/>
                    </a:lnTo>
                    <a:lnTo>
                      <a:pt x="8768" y="8529"/>
                    </a:lnTo>
                    <a:lnTo>
                      <a:pt x="8832" y="8455"/>
                    </a:lnTo>
                    <a:lnTo>
                      <a:pt x="8880" y="8372"/>
                    </a:lnTo>
                    <a:lnTo>
                      <a:pt x="8910" y="8282"/>
                    </a:lnTo>
                    <a:lnTo>
                      <a:pt x="8922" y="8187"/>
                    </a:lnTo>
                    <a:lnTo>
                      <a:pt x="8915" y="8090"/>
                    </a:lnTo>
                    <a:lnTo>
                      <a:pt x="8896" y="8018"/>
                    </a:lnTo>
                    <a:lnTo>
                      <a:pt x="8878" y="7970"/>
                    </a:lnTo>
                    <a:lnTo>
                      <a:pt x="8867" y="7946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Freeform 34">
                <a:extLst>
                  <a:ext uri="{FF2B5EF4-FFF2-40B4-BE49-F238E27FC236}">
                    <a16:creationId xmlns:a16="http://schemas.microsoft.com/office/drawing/2014/main" id="{22A59FB8-1120-87F4-AB6F-759BF2E3C6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4053"/>
                <a:ext cx="75" cy="76"/>
              </a:xfrm>
              <a:custGeom>
                <a:avLst/>
                <a:gdLst>
                  <a:gd name="T0" fmla="*/ 0 w 378"/>
                  <a:gd name="T1" fmla="*/ 135 h 379"/>
                  <a:gd name="T2" fmla="*/ 243 w 378"/>
                  <a:gd name="T3" fmla="*/ 0 h 379"/>
                  <a:gd name="T4" fmla="*/ 378 w 378"/>
                  <a:gd name="T5" fmla="*/ 244 h 379"/>
                  <a:gd name="T6" fmla="*/ 135 w 378"/>
                  <a:gd name="T7" fmla="*/ 379 h 379"/>
                  <a:gd name="T8" fmla="*/ 0 w 378"/>
                  <a:gd name="T9" fmla="*/ 135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379">
                    <a:moveTo>
                      <a:pt x="0" y="135"/>
                    </a:moveTo>
                    <a:lnTo>
                      <a:pt x="243" y="0"/>
                    </a:lnTo>
                    <a:lnTo>
                      <a:pt x="378" y="244"/>
                    </a:lnTo>
                    <a:lnTo>
                      <a:pt x="135" y="379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Freeform 35">
                <a:extLst>
                  <a:ext uri="{FF2B5EF4-FFF2-40B4-BE49-F238E27FC236}">
                    <a16:creationId xmlns:a16="http://schemas.microsoft.com/office/drawing/2014/main" id="{B287F4BE-7489-81F5-61C1-DD2FA5405E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8" y="4197"/>
                <a:ext cx="76" cy="76"/>
              </a:xfrm>
              <a:custGeom>
                <a:avLst/>
                <a:gdLst>
                  <a:gd name="T0" fmla="*/ 0 w 380"/>
                  <a:gd name="T1" fmla="*/ 135 h 378"/>
                  <a:gd name="T2" fmla="*/ 245 w 380"/>
                  <a:gd name="T3" fmla="*/ 0 h 378"/>
                  <a:gd name="T4" fmla="*/ 380 w 380"/>
                  <a:gd name="T5" fmla="*/ 243 h 378"/>
                  <a:gd name="T6" fmla="*/ 135 w 380"/>
                  <a:gd name="T7" fmla="*/ 378 h 378"/>
                  <a:gd name="T8" fmla="*/ 0 w 380"/>
                  <a:gd name="T9" fmla="*/ 135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0" h="378">
                    <a:moveTo>
                      <a:pt x="0" y="135"/>
                    </a:moveTo>
                    <a:lnTo>
                      <a:pt x="245" y="0"/>
                    </a:lnTo>
                    <a:lnTo>
                      <a:pt x="380" y="243"/>
                    </a:lnTo>
                    <a:lnTo>
                      <a:pt x="135" y="378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Freeform 36">
                <a:extLst>
                  <a:ext uri="{FF2B5EF4-FFF2-40B4-BE49-F238E27FC236}">
                    <a16:creationId xmlns:a16="http://schemas.microsoft.com/office/drawing/2014/main" id="{9E1B3B28-83CF-3CEC-2DC8-4B6AB3DAF2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7" y="4346"/>
                <a:ext cx="76" cy="76"/>
              </a:xfrm>
              <a:custGeom>
                <a:avLst/>
                <a:gdLst>
                  <a:gd name="T0" fmla="*/ 0 w 379"/>
                  <a:gd name="T1" fmla="*/ 135 h 380"/>
                  <a:gd name="T2" fmla="*/ 244 w 379"/>
                  <a:gd name="T3" fmla="*/ 0 h 380"/>
                  <a:gd name="T4" fmla="*/ 379 w 379"/>
                  <a:gd name="T5" fmla="*/ 245 h 380"/>
                  <a:gd name="T6" fmla="*/ 135 w 379"/>
                  <a:gd name="T7" fmla="*/ 380 h 380"/>
                  <a:gd name="T8" fmla="*/ 0 w 379"/>
                  <a:gd name="T9" fmla="*/ 135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9" h="380">
                    <a:moveTo>
                      <a:pt x="0" y="135"/>
                    </a:moveTo>
                    <a:lnTo>
                      <a:pt x="244" y="0"/>
                    </a:lnTo>
                    <a:lnTo>
                      <a:pt x="379" y="245"/>
                    </a:lnTo>
                    <a:lnTo>
                      <a:pt x="135" y="380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 37">
                <a:extLst>
                  <a:ext uri="{FF2B5EF4-FFF2-40B4-BE49-F238E27FC236}">
                    <a16:creationId xmlns:a16="http://schemas.microsoft.com/office/drawing/2014/main" id="{E491BA4E-A10F-DD36-A07D-3483DADEF5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6" y="3547"/>
                <a:ext cx="243" cy="56"/>
              </a:xfrm>
              <a:custGeom>
                <a:avLst/>
                <a:gdLst>
                  <a:gd name="T0" fmla="*/ 182 w 1213"/>
                  <a:gd name="T1" fmla="*/ 280 h 280"/>
                  <a:gd name="T2" fmla="*/ 1213 w 1213"/>
                  <a:gd name="T3" fmla="*/ 280 h 280"/>
                  <a:gd name="T4" fmla="*/ 1213 w 1213"/>
                  <a:gd name="T5" fmla="*/ 0 h 280"/>
                  <a:gd name="T6" fmla="*/ 0 w 1213"/>
                  <a:gd name="T7" fmla="*/ 0 h 280"/>
                  <a:gd name="T8" fmla="*/ 21 w 1213"/>
                  <a:gd name="T9" fmla="*/ 41 h 280"/>
                  <a:gd name="T10" fmla="*/ 64 w 1213"/>
                  <a:gd name="T11" fmla="*/ 116 h 280"/>
                  <a:gd name="T12" fmla="*/ 131 w 1213"/>
                  <a:gd name="T13" fmla="*/ 217 h 280"/>
                  <a:gd name="T14" fmla="*/ 182 w 1213"/>
                  <a:gd name="T15" fmla="*/ 28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13" h="280">
                    <a:moveTo>
                      <a:pt x="182" y="280"/>
                    </a:moveTo>
                    <a:lnTo>
                      <a:pt x="1213" y="280"/>
                    </a:lnTo>
                    <a:lnTo>
                      <a:pt x="1213" y="0"/>
                    </a:lnTo>
                    <a:lnTo>
                      <a:pt x="0" y="0"/>
                    </a:lnTo>
                    <a:lnTo>
                      <a:pt x="21" y="41"/>
                    </a:lnTo>
                    <a:lnTo>
                      <a:pt x="64" y="116"/>
                    </a:lnTo>
                    <a:lnTo>
                      <a:pt x="131" y="217"/>
                    </a:lnTo>
                    <a:lnTo>
                      <a:pt x="182" y="28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38">
                <a:extLst>
                  <a:ext uri="{FF2B5EF4-FFF2-40B4-BE49-F238E27FC236}">
                    <a16:creationId xmlns:a16="http://schemas.microsoft.com/office/drawing/2014/main" id="{F8816AC7-7FB4-6F2F-FD71-5240E8BF47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3" y="3213"/>
                <a:ext cx="568" cy="530"/>
              </a:xfrm>
              <a:custGeom>
                <a:avLst/>
                <a:gdLst>
                  <a:gd name="T0" fmla="*/ 2844 w 2844"/>
                  <a:gd name="T1" fmla="*/ 2537 h 2649"/>
                  <a:gd name="T2" fmla="*/ 2844 w 2844"/>
                  <a:gd name="T3" fmla="*/ 0 h 2649"/>
                  <a:gd name="T4" fmla="*/ 98 w 2844"/>
                  <a:gd name="T5" fmla="*/ 0 h 2649"/>
                  <a:gd name="T6" fmla="*/ 82 w 2844"/>
                  <a:gd name="T7" fmla="*/ 32 h 2649"/>
                  <a:gd name="T8" fmla="*/ 55 w 2844"/>
                  <a:gd name="T9" fmla="*/ 99 h 2649"/>
                  <a:gd name="T10" fmla="*/ 21 w 2844"/>
                  <a:gd name="T11" fmla="*/ 206 h 2649"/>
                  <a:gd name="T12" fmla="*/ 0 w 2844"/>
                  <a:gd name="T13" fmla="*/ 279 h 2649"/>
                  <a:gd name="T14" fmla="*/ 2551 w 2844"/>
                  <a:gd name="T15" fmla="*/ 279 h 2649"/>
                  <a:gd name="T16" fmla="*/ 2551 w 2844"/>
                  <a:gd name="T17" fmla="*/ 2649 h 2649"/>
                  <a:gd name="T18" fmla="*/ 2624 w 2844"/>
                  <a:gd name="T19" fmla="*/ 2626 h 2649"/>
                  <a:gd name="T20" fmla="*/ 2771 w 2844"/>
                  <a:gd name="T21" fmla="*/ 2568 h 2649"/>
                  <a:gd name="T22" fmla="*/ 2844 w 2844"/>
                  <a:gd name="T23" fmla="*/ 2537 h 2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44" h="2649">
                    <a:moveTo>
                      <a:pt x="2844" y="2537"/>
                    </a:moveTo>
                    <a:lnTo>
                      <a:pt x="2844" y="0"/>
                    </a:lnTo>
                    <a:lnTo>
                      <a:pt x="98" y="0"/>
                    </a:lnTo>
                    <a:lnTo>
                      <a:pt x="82" y="32"/>
                    </a:lnTo>
                    <a:lnTo>
                      <a:pt x="55" y="99"/>
                    </a:lnTo>
                    <a:lnTo>
                      <a:pt x="21" y="206"/>
                    </a:lnTo>
                    <a:lnTo>
                      <a:pt x="0" y="279"/>
                    </a:lnTo>
                    <a:lnTo>
                      <a:pt x="2551" y="279"/>
                    </a:lnTo>
                    <a:lnTo>
                      <a:pt x="2551" y="2649"/>
                    </a:lnTo>
                    <a:lnTo>
                      <a:pt x="2624" y="2626"/>
                    </a:lnTo>
                    <a:lnTo>
                      <a:pt x="2771" y="2568"/>
                    </a:lnTo>
                    <a:lnTo>
                      <a:pt x="2844" y="2537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32585B0D-9957-5DE5-9A7C-2C1110E4CB45}"/>
              </a:ext>
            </a:extLst>
          </p:cNvPr>
          <p:cNvGrpSpPr/>
          <p:nvPr/>
        </p:nvGrpSpPr>
        <p:grpSpPr>
          <a:xfrm>
            <a:off x="6258622" y="4151955"/>
            <a:ext cx="1391189" cy="1391189"/>
            <a:chOff x="4647937" y="1987230"/>
            <a:chExt cx="834663" cy="834663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FB74FC96-5C63-638A-DF20-403C913293D2}"/>
                </a:ext>
              </a:extLst>
            </p:cNvPr>
            <p:cNvSpPr/>
            <p:nvPr/>
          </p:nvSpPr>
          <p:spPr>
            <a:xfrm>
              <a:off x="4647937" y="1987230"/>
              <a:ext cx="834663" cy="8346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grpSp>
          <p:nvGrpSpPr>
            <p:cNvPr id="90" name="Group 58">
              <a:extLst>
                <a:ext uri="{FF2B5EF4-FFF2-40B4-BE49-F238E27FC236}">
                  <a16:creationId xmlns:a16="http://schemas.microsoft.com/office/drawing/2014/main" id="{662068F0-029A-E8E3-F7A3-EBF8E9659EF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875004" y="2175498"/>
              <a:ext cx="367556" cy="452353"/>
              <a:chOff x="6133" y="1070"/>
              <a:chExt cx="1218" cy="1499"/>
            </a:xfrm>
          </p:grpSpPr>
          <p:sp>
            <p:nvSpPr>
              <p:cNvPr id="91" name="Freeform 59">
                <a:extLst>
                  <a:ext uri="{FF2B5EF4-FFF2-40B4-BE49-F238E27FC236}">
                    <a16:creationId xmlns:a16="http://schemas.microsoft.com/office/drawing/2014/main" id="{3C4B28F9-1C5B-C76B-0EF6-92EAC45C25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56" y="1093"/>
                <a:ext cx="1172" cy="1453"/>
              </a:xfrm>
              <a:custGeom>
                <a:avLst/>
                <a:gdLst>
                  <a:gd name="T0" fmla="*/ 6326 w 7029"/>
                  <a:gd name="T1" fmla="*/ 0 h 8715"/>
                  <a:gd name="T2" fmla="*/ 2095 w 7029"/>
                  <a:gd name="T3" fmla="*/ 0 h 8715"/>
                  <a:gd name="T4" fmla="*/ 0 w 7029"/>
                  <a:gd name="T5" fmla="*/ 2095 h 8715"/>
                  <a:gd name="T6" fmla="*/ 0 w 7029"/>
                  <a:gd name="T7" fmla="*/ 8012 h 8715"/>
                  <a:gd name="T8" fmla="*/ 1 w 7029"/>
                  <a:gd name="T9" fmla="*/ 8049 h 8715"/>
                  <a:gd name="T10" fmla="*/ 9 w 7029"/>
                  <a:gd name="T11" fmla="*/ 8120 h 8715"/>
                  <a:gd name="T12" fmla="*/ 22 w 7029"/>
                  <a:gd name="T13" fmla="*/ 8190 h 8715"/>
                  <a:gd name="T14" fmla="*/ 42 w 7029"/>
                  <a:gd name="T15" fmla="*/ 8256 h 8715"/>
                  <a:gd name="T16" fmla="*/ 69 w 7029"/>
                  <a:gd name="T17" fmla="*/ 8320 h 8715"/>
                  <a:gd name="T18" fmla="*/ 100 w 7029"/>
                  <a:gd name="T19" fmla="*/ 8379 h 8715"/>
                  <a:gd name="T20" fmla="*/ 138 w 7029"/>
                  <a:gd name="T21" fmla="*/ 8436 h 8715"/>
                  <a:gd name="T22" fmla="*/ 182 w 7029"/>
                  <a:gd name="T23" fmla="*/ 8487 h 8715"/>
                  <a:gd name="T24" fmla="*/ 229 w 7029"/>
                  <a:gd name="T25" fmla="*/ 8535 h 8715"/>
                  <a:gd name="T26" fmla="*/ 281 w 7029"/>
                  <a:gd name="T27" fmla="*/ 8577 h 8715"/>
                  <a:gd name="T28" fmla="*/ 337 w 7029"/>
                  <a:gd name="T29" fmla="*/ 8615 h 8715"/>
                  <a:gd name="T30" fmla="*/ 397 w 7029"/>
                  <a:gd name="T31" fmla="*/ 8646 h 8715"/>
                  <a:gd name="T32" fmla="*/ 460 w 7029"/>
                  <a:gd name="T33" fmla="*/ 8673 h 8715"/>
                  <a:gd name="T34" fmla="*/ 526 w 7029"/>
                  <a:gd name="T35" fmla="*/ 8694 h 8715"/>
                  <a:gd name="T36" fmla="*/ 595 w 7029"/>
                  <a:gd name="T37" fmla="*/ 8707 h 8715"/>
                  <a:gd name="T38" fmla="*/ 666 w 7029"/>
                  <a:gd name="T39" fmla="*/ 8714 h 8715"/>
                  <a:gd name="T40" fmla="*/ 703 w 7029"/>
                  <a:gd name="T41" fmla="*/ 8715 h 8715"/>
                  <a:gd name="T42" fmla="*/ 6326 w 7029"/>
                  <a:gd name="T43" fmla="*/ 8715 h 8715"/>
                  <a:gd name="T44" fmla="*/ 6363 w 7029"/>
                  <a:gd name="T45" fmla="*/ 8714 h 8715"/>
                  <a:gd name="T46" fmla="*/ 6434 w 7029"/>
                  <a:gd name="T47" fmla="*/ 8707 h 8715"/>
                  <a:gd name="T48" fmla="*/ 6504 w 7029"/>
                  <a:gd name="T49" fmla="*/ 8694 h 8715"/>
                  <a:gd name="T50" fmla="*/ 6570 w 7029"/>
                  <a:gd name="T51" fmla="*/ 8673 h 8715"/>
                  <a:gd name="T52" fmla="*/ 6633 w 7029"/>
                  <a:gd name="T53" fmla="*/ 8646 h 8715"/>
                  <a:gd name="T54" fmla="*/ 6693 w 7029"/>
                  <a:gd name="T55" fmla="*/ 8615 h 8715"/>
                  <a:gd name="T56" fmla="*/ 6749 w 7029"/>
                  <a:gd name="T57" fmla="*/ 8577 h 8715"/>
                  <a:gd name="T58" fmla="*/ 6801 w 7029"/>
                  <a:gd name="T59" fmla="*/ 8535 h 8715"/>
                  <a:gd name="T60" fmla="*/ 6849 w 7029"/>
                  <a:gd name="T61" fmla="*/ 8487 h 8715"/>
                  <a:gd name="T62" fmla="*/ 6891 w 7029"/>
                  <a:gd name="T63" fmla="*/ 8436 h 8715"/>
                  <a:gd name="T64" fmla="*/ 6929 w 7029"/>
                  <a:gd name="T65" fmla="*/ 8379 h 8715"/>
                  <a:gd name="T66" fmla="*/ 6960 w 7029"/>
                  <a:gd name="T67" fmla="*/ 8320 h 8715"/>
                  <a:gd name="T68" fmla="*/ 6987 w 7029"/>
                  <a:gd name="T69" fmla="*/ 8256 h 8715"/>
                  <a:gd name="T70" fmla="*/ 7008 w 7029"/>
                  <a:gd name="T71" fmla="*/ 8190 h 8715"/>
                  <a:gd name="T72" fmla="*/ 7021 w 7029"/>
                  <a:gd name="T73" fmla="*/ 8120 h 8715"/>
                  <a:gd name="T74" fmla="*/ 7028 w 7029"/>
                  <a:gd name="T75" fmla="*/ 8049 h 8715"/>
                  <a:gd name="T76" fmla="*/ 7029 w 7029"/>
                  <a:gd name="T77" fmla="*/ 8012 h 8715"/>
                  <a:gd name="T78" fmla="*/ 7029 w 7029"/>
                  <a:gd name="T79" fmla="*/ 703 h 8715"/>
                  <a:gd name="T80" fmla="*/ 7028 w 7029"/>
                  <a:gd name="T81" fmla="*/ 666 h 8715"/>
                  <a:gd name="T82" fmla="*/ 7021 w 7029"/>
                  <a:gd name="T83" fmla="*/ 595 h 8715"/>
                  <a:gd name="T84" fmla="*/ 7008 w 7029"/>
                  <a:gd name="T85" fmla="*/ 526 h 8715"/>
                  <a:gd name="T86" fmla="*/ 6987 w 7029"/>
                  <a:gd name="T87" fmla="*/ 460 h 8715"/>
                  <a:gd name="T88" fmla="*/ 6960 w 7029"/>
                  <a:gd name="T89" fmla="*/ 397 h 8715"/>
                  <a:gd name="T90" fmla="*/ 6929 w 7029"/>
                  <a:gd name="T91" fmla="*/ 336 h 8715"/>
                  <a:gd name="T92" fmla="*/ 6891 w 7029"/>
                  <a:gd name="T93" fmla="*/ 281 h 8715"/>
                  <a:gd name="T94" fmla="*/ 6849 w 7029"/>
                  <a:gd name="T95" fmla="*/ 229 h 8715"/>
                  <a:gd name="T96" fmla="*/ 6801 w 7029"/>
                  <a:gd name="T97" fmla="*/ 182 h 8715"/>
                  <a:gd name="T98" fmla="*/ 6749 w 7029"/>
                  <a:gd name="T99" fmla="*/ 138 h 8715"/>
                  <a:gd name="T100" fmla="*/ 6693 w 7029"/>
                  <a:gd name="T101" fmla="*/ 100 h 8715"/>
                  <a:gd name="T102" fmla="*/ 6633 w 7029"/>
                  <a:gd name="T103" fmla="*/ 69 h 8715"/>
                  <a:gd name="T104" fmla="*/ 6570 w 7029"/>
                  <a:gd name="T105" fmla="*/ 42 h 8715"/>
                  <a:gd name="T106" fmla="*/ 6504 w 7029"/>
                  <a:gd name="T107" fmla="*/ 22 h 8715"/>
                  <a:gd name="T108" fmla="*/ 6434 w 7029"/>
                  <a:gd name="T109" fmla="*/ 9 h 8715"/>
                  <a:gd name="T110" fmla="*/ 6363 w 7029"/>
                  <a:gd name="T111" fmla="*/ 1 h 8715"/>
                  <a:gd name="T112" fmla="*/ 6326 w 7029"/>
                  <a:gd name="T113" fmla="*/ 0 h 87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029" h="8715">
                    <a:moveTo>
                      <a:pt x="6326" y="0"/>
                    </a:moveTo>
                    <a:lnTo>
                      <a:pt x="2095" y="0"/>
                    </a:lnTo>
                    <a:lnTo>
                      <a:pt x="0" y="2095"/>
                    </a:lnTo>
                    <a:lnTo>
                      <a:pt x="0" y="8012"/>
                    </a:lnTo>
                    <a:lnTo>
                      <a:pt x="1" y="8049"/>
                    </a:lnTo>
                    <a:lnTo>
                      <a:pt x="9" y="8120"/>
                    </a:lnTo>
                    <a:lnTo>
                      <a:pt x="22" y="8190"/>
                    </a:lnTo>
                    <a:lnTo>
                      <a:pt x="42" y="8256"/>
                    </a:lnTo>
                    <a:lnTo>
                      <a:pt x="69" y="8320"/>
                    </a:lnTo>
                    <a:lnTo>
                      <a:pt x="100" y="8379"/>
                    </a:lnTo>
                    <a:lnTo>
                      <a:pt x="138" y="8436"/>
                    </a:lnTo>
                    <a:lnTo>
                      <a:pt x="182" y="8487"/>
                    </a:lnTo>
                    <a:lnTo>
                      <a:pt x="229" y="8535"/>
                    </a:lnTo>
                    <a:lnTo>
                      <a:pt x="281" y="8577"/>
                    </a:lnTo>
                    <a:lnTo>
                      <a:pt x="337" y="8615"/>
                    </a:lnTo>
                    <a:lnTo>
                      <a:pt x="397" y="8646"/>
                    </a:lnTo>
                    <a:lnTo>
                      <a:pt x="460" y="8673"/>
                    </a:lnTo>
                    <a:lnTo>
                      <a:pt x="526" y="8694"/>
                    </a:lnTo>
                    <a:lnTo>
                      <a:pt x="595" y="8707"/>
                    </a:lnTo>
                    <a:lnTo>
                      <a:pt x="666" y="8714"/>
                    </a:lnTo>
                    <a:lnTo>
                      <a:pt x="703" y="8715"/>
                    </a:lnTo>
                    <a:lnTo>
                      <a:pt x="6326" y="8715"/>
                    </a:lnTo>
                    <a:lnTo>
                      <a:pt x="6363" y="8714"/>
                    </a:lnTo>
                    <a:lnTo>
                      <a:pt x="6434" y="8707"/>
                    </a:lnTo>
                    <a:lnTo>
                      <a:pt x="6504" y="8694"/>
                    </a:lnTo>
                    <a:lnTo>
                      <a:pt x="6570" y="8673"/>
                    </a:lnTo>
                    <a:lnTo>
                      <a:pt x="6633" y="8646"/>
                    </a:lnTo>
                    <a:lnTo>
                      <a:pt x="6693" y="8615"/>
                    </a:lnTo>
                    <a:lnTo>
                      <a:pt x="6749" y="8577"/>
                    </a:lnTo>
                    <a:lnTo>
                      <a:pt x="6801" y="8535"/>
                    </a:lnTo>
                    <a:lnTo>
                      <a:pt x="6849" y="8487"/>
                    </a:lnTo>
                    <a:lnTo>
                      <a:pt x="6891" y="8436"/>
                    </a:lnTo>
                    <a:lnTo>
                      <a:pt x="6929" y="8379"/>
                    </a:lnTo>
                    <a:lnTo>
                      <a:pt x="6960" y="8320"/>
                    </a:lnTo>
                    <a:lnTo>
                      <a:pt x="6987" y="8256"/>
                    </a:lnTo>
                    <a:lnTo>
                      <a:pt x="7008" y="8190"/>
                    </a:lnTo>
                    <a:lnTo>
                      <a:pt x="7021" y="8120"/>
                    </a:lnTo>
                    <a:lnTo>
                      <a:pt x="7028" y="8049"/>
                    </a:lnTo>
                    <a:lnTo>
                      <a:pt x="7029" y="8012"/>
                    </a:lnTo>
                    <a:lnTo>
                      <a:pt x="7029" y="703"/>
                    </a:lnTo>
                    <a:lnTo>
                      <a:pt x="7028" y="666"/>
                    </a:lnTo>
                    <a:lnTo>
                      <a:pt x="7021" y="595"/>
                    </a:lnTo>
                    <a:lnTo>
                      <a:pt x="7008" y="526"/>
                    </a:lnTo>
                    <a:lnTo>
                      <a:pt x="6987" y="460"/>
                    </a:lnTo>
                    <a:lnTo>
                      <a:pt x="6960" y="397"/>
                    </a:lnTo>
                    <a:lnTo>
                      <a:pt x="6929" y="336"/>
                    </a:lnTo>
                    <a:lnTo>
                      <a:pt x="6891" y="281"/>
                    </a:lnTo>
                    <a:lnTo>
                      <a:pt x="6849" y="229"/>
                    </a:lnTo>
                    <a:lnTo>
                      <a:pt x="6801" y="182"/>
                    </a:lnTo>
                    <a:lnTo>
                      <a:pt x="6749" y="138"/>
                    </a:lnTo>
                    <a:lnTo>
                      <a:pt x="6693" y="100"/>
                    </a:lnTo>
                    <a:lnTo>
                      <a:pt x="6633" y="69"/>
                    </a:lnTo>
                    <a:lnTo>
                      <a:pt x="6570" y="42"/>
                    </a:lnTo>
                    <a:lnTo>
                      <a:pt x="6504" y="22"/>
                    </a:lnTo>
                    <a:lnTo>
                      <a:pt x="6434" y="9"/>
                    </a:lnTo>
                    <a:lnTo>
                      <a:pt x="6363" y="1"/>
                    </a:lnTo>
                    <a:lnTo>
                      <a:pt x="63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Freeform 60">
                <a:extLst>
                  <a:ext uri="{FF2B5EF4-FFF2-40B4-BE49-F238E27FC236}">
                    <a16:creationId xmlns:a16="http://schemas.microsoft.com/office/drawing/2014/main" id="{04F2C481-97E6-E786-0370-EAA6BFD09F0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133" y="1070"/>
                <a:ext cx="1218" cy="1499"/>
              </a:xfrm>
              <a:custGeom>
                <a:avLst/>
                <a:gdLst>
                  <a:gd name="T0" fmla="*/ 281 w 7309"/>
                  <a:gd name="T1" fmla="*/ 8152 h 8995"/>
                  <a:gd name="T2" fmla="*/ 288 w 7309"/>
                  <a:gd name="T3" fmla="*/ 8237 h 8995"/>
                  <a:gd name="T4" fmla="*/ 315 w 7309"/>
                  <a:gd name="T5" fmla="*/ 8345 h 8995"/>
                  <a:gd name="T6" fmla="*/ 363 w 7309"/>
                  <a:gd name="T7" fmla="*/ 8443 h 8995"/>
                  <a:gd name="T8" fmla="*/ 427 w 7309"/>
                  <a:gd name="T9" fmla="*/ 8530 h 8995"/>
                  <a:gd name="T10" fmla="*/ 507 w 7309"/>
                  <a:gd name="T11" fmla="*/ 8603 h 8995"/>
                  <a:gd name="T12" fmla="*/ 600 w 7309"/>
                  <a:gd name="T13" fmla="*/ 8659 h 8995"/>
                  <a:gd name="T14" fmla="*/ 703 w 7309"/>
                  <a:gd name="T15" fmla="*/ 8697 h 8995"/>
                  <a:gd name="T16" fmla="*/ 815 w 7309"/>
                  <a:gd name="T17" fmla="*/ 8714 h 8995"/>
                  <a:gd name="T18" fmla="*/ 6466 w 7309"/>
                  <a:gd name="T19" fmla="*/ 8715 h 8995"/>
                  <a:gd name="T20" fmla="*/ 6551 w 7309"/>
                  <a:gd name="T21" fmla="*/ 8708 h 8995"/>
                  <a:gd name="T22" fmla="*/ 6659 w 7309"/>
                  <a:gd name="T23" fmla="*/ 8680 h 8995"/>
                  <a:gd name="T24" fmla="*/ 6757 w 7309"/>
                  <a:gd name="T25" fmla="*/ 8632 h 8995"/>
                  <a:gd name="T26" fmla="*/ 6844 w 7309"/>
                  <a:gd name="T27" fmla="*/ 8568 h 8995"/>
                  <a:gd name="T28" fmla="*/ 6917 w 7309"/>
                  <a:gd name="T29" fmla="*/ 8488 h 8995"/>
                  <a:gd name="T30" fmla="*/ 6973 w 7309"/>
                  <a:gd name="T31" fmla="*/ 8395 h 8995"/>
                  <a:gd name="T32" fmla="*/ 7011 w 7309"/>
                  <a:gd name="T33" fmla="*/ 8292 h 8995"/>
                  <a:gd name="T34" fmla="*/ 7028 w 7309"/>
                  <a:gd name="T35" fmla="*/ 8181 h 8995"/>
                  <a:gd name="T36" fmla="*/ 7029 w 7309"/>
                  <a:gd name="T37" fmla="*/ 843 h 8995"/>
                  <a:gd name="T38" fmla="*/ 7022 w 7309"/>
                  <a:gd name="T39" fmla="*/ 758 h 8995"/>
                  <a:gd name="T40" fmla="*/ 6994 w 7309"/>
                  <a:gd name="T41" fmla="*/ 650 h 8995"/>
                  <a:gd name="T42" fmla="*/ 6946 w 7309"/>
                  <a:gd name="T43" fmla="*/ 552 h 8995"/>
                  <a:gd name="T44" fmla="*/ 6882 w 7309"/>
                  <a:gd name="T45" fmla="*/ 466 h 8995"/>
                  <a:gd name="T46" fmla="*/ 6802 w 7309"/>
                  <a:gd name="T47" fmla="*/ 393 h 8995"/>
                  <a:gd name="T48" fmla="*/ 6709 w 7309"/>
                  <a:gd name="T49" fmla="*/ 336 h 8995"/>
                  <a:gd name="T50" fmla="*/ 6606 w 7309"/>
                  <a:gd name="T51" fmla="*/ 298 h 8995"/>
                  <a:gd name="T52" fmla="*/ 6495 w 7309"/>
                  <a:gd name="T53" fmla="*/ 281 h 8995"/>
                  <a:gd name="T54" fmla="*/ 2291 w 7309"/>
                  <a:gd name="T55" fmla="*/ 281 h 8995"/>
                  <a:gd name="T56" fmla="*/ 6466 w 7309"/>
                  <a:gd name="T57" fmla="*/ 8995 h 8995"/>
                  <a:gd name="T58" fmla="*/ 800 w 7309"/>
                  <a:gd name="T59" fmla="*/ 8995 h 8995"/>
                  <a:gd name="T60" fmla="*/ 634 w 7309"/>
                  <a:gd name="T61" fmla="*/ 8969 h 8995"/>
                  <a:gd name="T62" fmla="*/ 479 w 7309"/>
                  <a:gd name="T63" fmla="*/ 8912 h 8995"/>
                  <a:gd name="T64" fmla="*/ 339 w 7309"/>
                  <a:gd name="T65" fmla="*/ 8827 h 8995"/>
                  <a:gd name="T66" fmla="*/ 219 w 7309"/>
                  <a:gd name="T67" fmla="*/ 8719 h 8995"/>
                  <a:gd name="T68" fmla="*/ 122 w 7309"/>
                  <a:gd name="T69" fmla="*/ 8589 h 8995"/>
                  <a:gd name="T70" fmla="*/ 51 w 7309"/>
                  <a:gd name="T71" fmla="*/ 8442 h 8995"/>
                  <a:gd name="T72" fmla="*/ 9 w 7309"/>
                  <a:gd name="T73" fmla="*/ 8280 h 8995"/>
                  <a:gd name="T74" fmla="*/ 0 w 7309"/>
                  <a:gd name="T75" fmla="*/ 8152 h 8995"/>
                  <a:gd name="T76" fmla="*/ 2164 w 7309"/>
                  <a:gd name="T77" fmla="*/ 0 h 8995"/>
                  <a:gd name="T78" fmla="*/ 6509 w 7309"/>
                  <a:gd name="T79" fmla="*/ 1 h 8995"/>
                  <a:gd name="T80" fmla="*/ 6677 w 7309"/>
                  <a:gd name="T81" fmla="*/ 26 h 8995"/>
                  <a:gd name="T82" fmla="*/ 6831 w 7309"/>
                  <a:gd name="T83" fmla="*/ 83 h 8995"/>
                  <a:gd name="T84" fmla="*/ 6970 w 7309"/>
                  <a:gd name="T85" fmla="*/ 168 h 8995"/>
                  <a:gd name="T86" fmla="*/ 7090 w 7309"/>
                  <a:gd name="T87" fmla="*/ 277 h 8995"/>
                  <a:gd name="T88" fmla="*/ 7187 w 7309"/>
                  <a:gd name="T89" fmla="*/ 407 h 8995"/>
                  <a:gd name="T90" fmla="*/ 7258 w 7309"/>
                  <a:gd name="T91" fmla="*/ 554 h 8995"/>
                  <a:gd name="T92" fmla="*/ 7300 w 7309"/>
                  <a:gd name="T93" fmla="*/ 715 h 8995"/>
                  <a:gd name="T94" fmla="*/ 7309 w 7309"/>
                  <a:gd name="T95" fmla="*/ 843 h 8995"/>
                  <a:gd name="T96" fmla="*/ 7309 w 7309"/>
                  <a:gd name="T97" fmla="*/ 8195 h 8995"/>
                  <a:gd name="T98" fmla="*/ 7283 w 7309"/>
                  <a:gd name="T99" fmla="*/ 8363 h 8995"/>
                  <a:gd name="T100" fmla="*/ 7226 w 7309"/>
                  <a:gd name="T101" fmla="*/ 8518 h 8995"/>
                  <a:gd name="T102" fmla="*/ 7141 w 7309"/>
                  <a:gd name="T103" fmla="*/ 8656 h 8995"/>
                  <a:gd name="T104" fmla="*/ 7033 w 7309"/>
                  <a:gd name="T105" fmla="*/ 8776 h 8995"/>
                  <a:gd name="T106" fmla="*/ 6903 w 7309"/>
                  <a:gd name="T107" fmla="*/ 8873 h 8995"/>
                  <a:gd name="T108" fmla="*/ 6756 w 7309"/>
                  <a:gd name="T109" fmla="*/ 8944 h 8995"/>
                  <a:gd name="T110" fmla="*/ 6594 w 7309"/>
                  <a:gd name="T111" fmla="*/ 8986 h 8995"/>
                  <a:gd name="T112" fmla="*/ 6466 w 7309"/>
                  <a:gd name="T113" fmla="*/ 8995 h 89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309" h="8995">
                    <a:moveTo>
                      <a:pt x="281" y="2291"/>
                    </a:moveTo>
                    <a:lnTo>
                      <a:pt x="281" y="8152"/>
                    </a:lnTo>
                    <a:lnTo>
                      <a:pt x="281" y="8181"/>
                    </a:lnTo>
                    <a:lnTo>
                      <a:pt x="288" y="8237"/>
                    </a:lnTo>
                    <a:lnTo>
                      <a:pt x="298" y="8292"/>
                    </a:lnTo>
                    <a:lnTo>
                      <a:pt x="315" y="8345"/>
                    </a:lnTo>
                    <a:lnTo>
                      <a:pt x="336" y="8395"/>
                    </a:lnTo>
                    <a:lnTo>
                      <a:pt x="363" y="8443"/>
                    </a:lnTo>
                    <a:lnTo>
                      <a:pt x="393" y="8488"/>
                    </a:lnTo>
                    <a:lnTo>
                      <a:pt x="427" y="8530"/>
                    </a:lnTo>
                    <a:lnTo>
                      <a:pt x="466" y="8568"/>
                    </a:lnTo>
                    <a:lnTo>
                      <a:pt x="507" y="8603"/>
                    </a:lnTo>
                    <a:lnTo>
                      <a:pt x="552" y="8632"/>
                    </a:lnTo>
                    <a:lnTo>
                      <a:pt x="600" y="8659"/>
                    </a:lnTo>
                    <a:lnTo>
                      <a:pt x="650" y="8680"/>
                    </a:lnTo>
                    <a:lnTo>
                      <a:pt x="703" y="8697"/>
                    </a:lnTo>
                    <a:lnTo>
                      <a:pt x="758" y="8708"/>
                    </a:lnTo>
                    <a:lnTo>
                      <a:pt x="815" y="8714"/>
                    </a:lnTo>
                    <a:lnTo>
                      <a:pt x="843" y="8715"/>
                    </a:lnTo>
                    <a:lnTo>
                      <a:pt x="6466" y="8715"/>
                    </a:lnTo>
                    <a:lnTo>
                      <a:pt x="6495" y="8714"/>
                    </a:lnTo>
                    <a:lnTo>
                      <a:pt x="6551" y="8708"/>
                    </a:lnTo>
                    <a:lnTo>
                      <a:pt x="6606" y="8697"/>
                    </a:lnTo>
                    <a:lnTo>
                      <a:pt x="6659" y="8680"/>
                    </a:lnTo>
                    <a:lnTo>
                      <a:pt x="6709" y="8659"/>
                    </a:lnTo>
                    <a:lnTo>
                      <a:pt x="6757" y="8632"/>
                    </a:lnTo>
                    <a:lnTo>
                      <a:pt x="6802" y="8603"/>
                    </a:lnTo>
                    <a:lnTo>
                      <a:pt x="6844" y="8568"/>
                    </a:lnTo>
                    <a:lnTo>
                      <a:pt x="6882" y="8530"/>
                    </a:lnTo>
                    <a:lnTo>
                      <a:pt x="6917" y="8488"/>
                    </a:lnTo>
                    <a:lnTo>
                      <a:pt x="6946" y="8443"/>
                    </a:lnTo>
                    <a:lnTo>
                      <a:pt x="6973" y="8395"/>
                    </a:lnTo>
                    <a:lnTo>
                      <a:pt x="6994" y="8345"/>
                    </a:lnTo>
                    <a:lnTo>
                      <a:pt x="7011" y="8292"/>
                    </a:lnTo>
                    <a:lnTo>
                      <a:pt x="7022" y="8237"/>
                    </a:lnTo>
                    <a:lnTo>
                      <a:pt x="7028" y="8181"/>
                    </a:lnTo>
                    <a:lnTo>
                      <a:pt x="7029" y="8152"/>
                    </a:lnTo>
                    <a:lnTo>
                      <a:pt x="7029" y="843"/>
                    </a:lnTo>
                    <a:lnTo>
                      <a:pt x="7028" y="815"/>
                    </a:lnTo>
                    <a:lnTo>
                      <a:pt x="7022" y="758"/>
                    </a:lnTo>
                    <a:lnTo>
                      <a:pt x="7011" y="703"/>
                    </a:lnTo>
                    <a:lnTo>
                      <a:pt x="6994" y="650"/>
                    </a:lnTo>
                    <a:lnTo>
                      <a:pt x="6973" y="600"/>
                    </a:lnTo>
                    <a:lnTo>
                      <a:pt x="6946" y="552"/>
                    </a:lnTo>
                    <a:lnTo>
                      <a:pt x="6917" y="507"/>
                    </a:lnTo>
                    <a:lnTo>
                      <a:pt x="6882" y="466"/>
                    </a:lnTo>
                    <a:lnTo>
                      <a:pt x="6844" y="427"/>
                    </a:lnTo>
                    <a:lnTo>
                      <a:pt x="6802" y="393"/>
                    </a:lnTo>
                    <a:lnTo>
                      <a:pt x="6757" y="363"/>
                    </a:lnTo>
                    <a:lnTo>
                      <a:pt x="6709" y="336"/>
                    </a:lnTo>
                    <a:lnTo>
                      <a:pt x="6659" y="315"/>
                    </a:lnTo>
                    <a:lnTo>
                      <a:pt x="6606" y="298"/>
                    </a:lnTo>
                    <a:lnTo>
                      <a:pt x="6551" y="288"/>
                    </a:lnTo>
                    <a:lnTo>
                      <a:pt x="6495" y="281"/>
                    </a:lnTo>
                    <a:lnTo>
                      <a:pt x="6466" y="281"/>
                    </a:lnTo>
                    <a:lnTo>
                      <a:pt x="2291" y="281"/>
                    </a:lnTo>
                    <a:lnTo>
                      <a:pt x="281" y="2291"/>
                    </a:lnTo>
                    <a:close/>
                    <a:moveTo>
                      <a:pt x="6466" y="8995"/>
                    </a:moveTo>
                    <a:lnTo>
                      <a:pt x="843" y="8995"/>
                    </a:lnTo>
                    <a:lnTo>
                      <a:pt x="800" y="8995"/>
                    </a:lnTo>
                    <a:lnTo>
                      <a:pt x="715" y="8986"/>
                    </a:lnTo>
                    <a:lnTo>
                      <a:pt x="634" y="8969"/>
                    </a:lnTo>
                    <a:lnTo>
                      <a:pt x="555" y="8944"/>
                    </a:lnTo>
                    <a:lnTo>
                      <a:pt x="479" y="8912"/>
                    </a:lnTo>
                    <a:lnTo>
                      <a:pt x="407" y="8873"/>
                    </a:lnTo>
                    <a:lnTo>
                      <a:pt x="339" y="8827"/>
                    </a:lnTo>
                    <a:lnTo>
                      <a:pt x="277" y="8776"/>
                    </a:lnTo>
                    <a:lnTo>
                      <a:pt x="219" y="8719"/>
                    </a:lnTo>
                    <a:lnTo>
                      <a:pt x="168" y="8656"/>
                    </a:lnTo>
                    <a:lnTo>
                      <a:pt x="122" y="8589"/>
                    </a:lnTo>
                    <a:lnTo>
                      <a:pt x="83" y="8518"/>
                    </a:lnTo>
                    <a:lnTo>
                      <a:pt x="51" y="8442"/>
                    </a:lnTo>
                    <a:lnTo>
                      <a:pt x="26" y="8363"/>
                    </a:lnTo>
                    <a:lnTo>
                      <a:pt x="9" y="8280"/>
                    </a:lnTo>
                    <a:lnTo>
                      <a:pt x="1" y="8195"/>
                    </a:lnTo>
                    <a:lnTo>
                      <a:pt x="0" y="8152"/>
                    </a:lnTo>
                    <a:lnTo>
                      <a:pt x="0" y="2164"/>
                    </a:lnTo>
                    <a:lnTo>
                      <a:pt x="2164" y="0"/>
                    </a:lnTo>
                    <a:lnTo>
                      <a:pt x="6466" y="0"/>
                    </a:lnTo>
                    <a:lnTo>
                      <a:pt x="6509" y="1"/>
                    </a:lnTo>
                    <a:lnTo>
                      <a:pt x="6594" y="9"/>
                    </a:lnTo>
                    <a:lnTo>
                      <a:pt x="6677" y="26"/>
                    </a:lnTo>
                    <a:lnTo>
                      <a:pt x="6756" y="51"/>
                    </a:lnTo>
                    <a:lnTo>
                      <a:pt x="6831" y="83"/>
                    </a:lnTo>
                    <a:lnTo>
                      <a:pt x="6903" y="122"/>
                    </a:lnTo>
                    <a:lnTo>
                      <a:pt x="6970" y="168"/>
                    </a:lnTo>
                    <a:lnTo>
                      <a:pt x="7033" y="219"/>
                    </a:lnTo>
                    <a:lnTo>
                      <a:pt x="7090" y="277"/>
                    </a:lnTo>
                    <a:lnTo>
                      <a:pt x="7141" y="339"/>
                    </a:lnTo>
                    <a:lnTo>
                      <a:pt x="7187" y="407"/>
                    </a:lnTo>
                    <a:lnTo>
                      <a:pt x="7226" y="479"/>
                    </a:lnTo>
                    <a:lnTo>
                      <a:pt x="7258" y="554"/>
                    </a:lnTo>
                    <a:lnTo>
                      <a:pt x="7283" y="634"/>
                    </a:lnTo>
                    <a:lnTo>
                      <a:pt x="7300" y="715"/>
                    </a:lnTo>
                    <a:lnTo>
                      <a:pt x="7309" y="800"/>
                    </a:lnTo>
                    <a:lnTo>
                      <a:pt x="7309" y="843"/>
                    </a:lnTo>
                    <a:lnTo>
                      <a:pt x="7309" y="8152"/>
                    </a:lnTo>
                    <a:lnTo>
                      <a:pt x="7309" y="8195"/>
                    </a:lnTo>
                    <a:lnTo>
                      <a:pt x="7300" y="8280"/>
                    </a:lnTo>
                    <a:lnTo>
                      <a:pt x="7283" y="8363"/>
                    </a:lnTo>
                    <a:lnTo>
                      <a:pt x="7258" y="8442"/>
                    </a:lnTo>
                    <a:lnTo>
                      <a:pt x="7226" y="8518"/>
                    </a:lnTo>
                    <a:lnTo>
                      <a:pt x="7187" y="8589"/>
                    </a:lnTo>
                    <a:lnTo>
                      <a:pt x="7141" y="8656"/>
                    </a:lnTo>
                    <a:lnTo>
                      <a:pt x="7090" y="8719"/>
                    </a:lnTo>
                    <a:lnTo>
                      <a:pt x="7033" y="8776"/>
                    </a:lnTo>
                    <a:lnTo>
                      <a:pt x="6970" y="8827"/>
                    </a:lnTo>
                    <a:lnTo>
                      <a:pt x="6903" y="8873"/>
                    </a:lnTo>
                    <a:lnTo>
                      <a:pt x="6831" y="8912"/>
                    </a:lnTo>
                    <a:lnTo>
                      <a:pt x="6756" y="8944"/>
                    </a:lnTo>
                    <a:lnTo>
                      <a:pt x="6677" y="8969"/>
                    </a:lnTo>
                    <a:lnTo>
                      <a:pt x="6594" y="8986"/>
                    </a:lnTo>
                    <a:lnTo>
                      <a:pt x="6509" y="8995"/>
                    </a:lnTo>
                    <a:lnTo>
                      <a:pt x="6466" y="899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Freeform 61">
                <a:extLst>
                  <a:ext uri="{FF2B5EF4-FFF2-40B4-BE49-F238E27FC236}">
                    <a16:creationId xmlns:a16="http://schemas.microsoft.com/office/drawing/2014/main" id="{7DEE348E-7B13-4813-ECD8-3E402DC890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0" y="1187"/>
                <a:ext cx="984" cy="1265"/>
              </a:xfrm>
              <a:custGeom>
                <a:avLst/>
                <a:gdLst>
                  <a:gd name="T0" fmla="*/ 0 w 5904"/>
                  <a:gd name="T1" fmla="*/ 7590 h 7590"/>
                  <a:gd name="T2" fmla="*/ 0 w 5904"/>
                  <a:gd name="T3" fmla="*/ 1756 h 7590"/>
                  <a:gd name="T4" fmla="*/ 1757 w 5904"/>
                  <a:gd name="T5" fmla="*/ 0 h 7590"/>
                  <a:gd name="T6" fmla="*/ 5904 w 5904"/>
                  <a:gd name="T7" fmla="*/ 0 h 7590"/>
                  <a:gd name="T8" fmla="*/ 5904 w 5904"/>
                  <a:gd name="T9" fmla="*/ 7590 h 7590"/>
                  <a:gd name="T10" fmla="*/ 0 w 5904"/>
                  <a:gd name="T11" fmla="*/ 7590 h 7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04" h="7590">
                    <a:moveTo>
                      <a:pt x="0" y="7590"/>
                    </a:moveTo>
                    <a:lnTo>
                      <a:pt x="0" y="1756"/>
                    </a:lnTo>
                    <a:lnTo>
                      <a:pt x="1757" y="0"/>
                    </a:lnTo>
                    <a:lnTo>
                      <a:pt x="5904" y="0"/>
                    </a:lnTo>
                    <a:lnTo>
                      <a:pt x="5904" y="7590"/>
                    </a:lnTo>
                    <a:lnTo>
                      <a:pt x="0" y="7590"/>
                    </a:lnTo>
                    <a:close/>
                  </a:path>
                </a:pathLst>
              </a:custGeom>
              <a:solidFill>
                <a:srgbClr val="3C33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Rectangle 62">
                <a:extLst>
                  <a:ext uri="{FF2B5EF4-FFF2-40B4-BE49-F238E27FC236}">
                    <a16:creationId xmlns:a16="http://schemas.microsoft.com/office/drawing/2014/main" id="{78B0C8AE-4F90-4B16-C18D-28CAAD65B8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3" y="2016"/>
                <a:ext cx="284" cy="28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63">
                <a:extLst>
                  <a:ext uri="{FF2B5EF4-FFF2-40B4-BE49-F238E27FC236}">
                    <a16:creationId xmlns:a16="http://schemas.microsoft.com/office/drawing/2014/main" id="{50ACF3C5-6182-C70D-57A4-D0667C16B88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00" y="1993"/>
                <a:ext cx="330" cy="330"/>
              </a:xfrm>
              <a:custGeom>
                <a:avLst/>
                <a:gdLst>
                  <a:gd name="T0" fmla="*/ 282 w 1982"/>
                  <a:gd name="T1" fmla="*/ 1702 h 1982"/>
                  <a:gd name="T2" fmla="*/ 1701 w 1982"/>
                  <a:gd name="T3" fmla="*/ 1702 h 1982"/>
                  <a:gd name="T4" fmla="*/ 1701 w 1982"/>
                  <a:gd name="T5" fmla="*/ 282 h 1982"/>
                  <a:gd name="T6" fmla="*/ 282 w 1982"/>
                  <a:gd name="T7" fmla="*/ 282 h 1982"/>
                  <a:gd name="T8" fmla="*/ 282 w 1982"/>
                  <a:gd name="T9" fmla="*/ 1702 h 1982"/>
                  <a:gd name="T10" fmla="*/ 1982 w 1982"/>
                  <a:gd name="T11" fmla="*/ 1982 h 1982"/>
                  <a:gd name="T12" fmla="*/ 0 w 1982"/>
                  <a:gd name="T13" fmla="*/ 1982 h 1982"/>
                  <a:gd name="T14" fmla="*/ 0 w 1982"/>
                  <a:gd name="T15" fmla="*/ 0 h 1982"/>
                  <a:gd name="T16" fmla="*/ 1982 w 1982"/>
                  <a:gd name="T17" fmla="*/ 0 h 1982"/>
                  <a:gd name="T18" fmla="*/ 1982 w 1982"/>
                  <a:gd name="T19" fmla="*/ 1982 h 1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82" h="1982">
                    <a:moveTo>
                      <a:pt x="282" y="1702"/>
                    </a:moveTo>
                    <a:lnTo>
                      <a:pt x="1701" y="1702"/>
                    </a:lnTo>
                    <a:lnTo>
                      <a:pt x="1701" y="282"/>
                    </a:lnTo>
                    <a:lnTo>
                      <a:pt x="282" y="282"/>
                    </a:lnTo>
                    <a:lnTo>
                      <a:pt x="282" y="1702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64">
                <a:extLst>
                  <a:ext uri="{FF2B5EF4-FFF2-40B4-BE49-F238E27FC236}">
                    <a16:creationId xmlns:a16="http://schemas.microsoft.com/office/drawing/2014/main" id="{C978D368-6EC0-C984-249E-D7827DA979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4" y="2068"/>
                <a:ext cx="169" cy="178"/>
              </a:xfrm>
              <a:custGeom>
                <a:avLst/>
                <a:gdLst>
                  <a:gd name="T0" fmla="*/ 366 w 1013"/>
                  <a:gd name="T1" fmla="*/ 730 h 1067"/>
                  <a:gd name="T2" fmla="*/ 225 w 1013"/>
                  <a:gd name="T3" fmla="*/ 506 h 1067"/>
                  <a:gd name="T4" fmla="*/ 0 w 1013"/>
                  <a:gd name="T5" fmla="*/ 674 h 1067"/>
                  <a:gd name="T6" fmla="*/ 267 w 1013"/>
                  <a:gd name="T7" fmla="*/ 969 h 1067"/>
                  <a:gd name="T8" fmla="*/ 366 w 1013"/>
                  <a:gd name="T9" fmla="*/ 1067 h 1067"/>
                  <a:gd name="T10" fmla="*/ 436 w 1013"/>
                  <a:gd name="T11" fmla="*/ 969 h 1067"/>
                  <a:gd name="T12" fmla="*/ 1013 w 1013"/>
                  <a:gd name="T13" fmla="*/ 0 h 1067"/>
                  <a:gd name="T14" fmla="*/ 366 w 1013"/>
                  <a:gd name="T15" fmla="*/ 730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3" h="1067">
                    <a:moveTo>
                      <a:pt x="366" y="730"/>
                    </a:moveTo>
                    <a:lnTo>
                      <a:pt x="225" y="506"/>
                    </a:lnTo>
                    <a:lnTo>
                      <a:pt x="0" y="674"/>
                    </a:lnTo>
                    <a:lnTo>
                      <a:pt x="267" y="969"/>
                    </a:lnTo>
                    <a:lnTo>
                      <a:pt x="366" y="1067"/>
                    </a:lnTo>
                    <a:lnTo>
                      <a:pt x="436" y="969"/>
                    </a:lnTo>
                    <a:lnTo>
                      <a:pt x="1013" y="0"/>
                    </a:lnTo>
                    <a:lnTo>
                      <a:pt x="366" y="730"/>
                    </a:lnTo>
                    <a:close/>
                  </a:path>
                </a:pathLst>
              </a:custGeom>
              <a:solidFill>
                <a:srgbClr val="EA60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Rectangle 65">
                <a:extLst>
                  <a:ext uri="{FF2B5EF4-FFF2-40B4-BE49-F238E27FC236}">
                    <a16:creationId xmlns:a16="http://schemas.microsoft.com/office/drawing/2014/main" id="{B2EFC345-3DF2-860C-C51E-BD42668649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3" y="1574"/>
                <a:ext cx="284" cy="28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66">
                <a:extLst>
                  <a:ext uri="{FF2B5EF4-FFF2-40B4-BE49-F238E27FC236}">
                    <a16:creationId xmlns:a16="http://schemas.microsoft.com/office/drawing/2014/main" id="{91ACC48E-5029-23AC-9E3E-947F76B557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00" y="1550"/>
                <a:ext cx="330" cy="330"/>
              </a:xfrm>
              <a:custGeom>
                <a:avLst/>
                <a:gdLst>
                  <a:gd name="T0" fmla="*/ 282 w 1982"/>
                  <a:gd name="T1" fmla="*/ 1701 h 1982"/>
                  <a:gd name="T2" fmla="*/ 1701 w 1982"/>
                  <a:gd name="T3" fmla="*/ 1701 h 1982"/>
                  <a:gd name="T4" fmla="*/ 1701 w 1982"/>
                  <a:gd name="T5" fmla="*/ 281 h 1982"/>
                  <a:gd name="T6" fmla="*/ 282 w 1982"/>
                  <a:gd name="T7" fmla="*/ 281 h 1982"/>
                  <a:gd name="T8" fmla="*/ 282 w 1982"/>
                  <a:gd name="T9" fmla="*/ 1701 h 1982"/>
                  <a:gd name="T10" fmla="*/ 1982 w 1982"/>
                  <a:gd name="T11" fmla="*/ 1982 h 1982"/>
                  <a:gd name="T12" fmla="*/ 0 w 1982"/>
                  <a:gd name="T13" fmla="*/ 1982 h 1982"/>
                  <a:gd name="T14" fmla="*/ 0 w 1982"/>
                  <a:gd name="T15" fmla="*/ 0 h 1982"/>
                  <a:gd name="T16" fmla="*/ 1982 w 1982"/>
                  <a:gd name="T17" fmla="*/ 0 h 1982"/>
                  <a:gd name="T18" fmla="*/ 1982 w 1982"/>
                  <a:gd name="T19" fmla="*/ 1982 h 1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82" h="1982">
                    <a:moveTo>
                      <a:pt x="282" y="1701"/>
                    </a:moveTo>
                    <a:lnTo>
                      <a:pt x="1701" y="1701"/>
                    </a:lnTo>
                    <a:lnTo>
                      <a:pt x="1701" y="281"/>
                    </a:lnTo>
                    <a:lnTo>
                      <a:pt x="282" y="281"/>
                    </a:lnTo>
                    <a:lnTo>
                      <a:pt x="282" y="1701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 67">
                <a:extLst>
                  <a:ext uri="{FF2B5EF4-FFF2-40B4-BE49-F238E27FC236}">
                    <a16:creationId xmlns:a16="http://schemas.microsoft.com/office/drawing/2014/main" id="{116D2CC3-B730-F42D-31D7-8E4E55705B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4" y="1627"/>
                <a:ext cx="169" cy="179"/>
              </a:xfrm>
              <a:custGeom>
                <a:avLst/>
                <a:gdLst>
                  <a:gd name="T0" fmla="*/ 366 w 1013"/>
                  <a:gd name="T1" fmla="*/ 717 h 1069"/>
                  <a:gd name="T2" fmla="*/ 225 w 1013"/>
                  <a:gd name="T3" fmla="*/ 492 h 1069"/>
                  <a:gd name="T4" fmla="*/ 0 w 1013"/>
                  <a:gd name="T5" fmla="*/ 661 h 1069"/>
                  <a:gd name="T6" fmla="*/ 267 w 1013"/>
                  <a:gd name="T7" fmla="*/ 956 h 1069"/>
                  <a:gd name="T8" fmla="*/ 366 w 1013"/>
                  <a:gd name="T9" fmla="*/ 1069 h 1069"/>
                  <a:gd name="T10" fmla="*/ 436 w 1013"/>
                  <a:gd name="T11" fmla="*/ 956 h 1069"/>
                  <a:gd name="T12" fmla="*/ 1013 w 1013"/>
                  <a:gd name="T13" fmla="*/ 0 h 1069"/>
                  <a:gd name="T14" fmla="*/ 366 w 1013"/>
                  <a:gd name="T15" fmla="*/ 717 h 1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3" h="1069">
                    <a:moveTo>
                      <a:pt x="366" y="717"/>
                    </a:moveTo>
                    <a:lnTo>
                      <a:pt x="225" y="492"/>
                    </a:lnTo>
                    <a:lnTo>
                      <a:pt x="0" y="661"/>
                    </a:lnTo>
                    <a:lnTo>
                      <a:pt x="267" y="956"/>
                    </a:lnTo>
                    <a:lnTo>
                      <a:pt x="366" y="1069"/>
                    </a:lnTo>
                    <a:lnTo>
                      <a:pt x="436" y="956"/>
                    </a:lnTo>
                    <a:lnTo>
                      <a:pt x="1013" y="0"/>
                    </a:lnTo>
                    <a:lnTo>
                      <a:pt x="366" y="717"/>
                    </a:lnTo>
                    <a:close/>
                  </a:path>
                </a:pathLst>
              </a:custGeom>
              <a:solidFill>
                <a:srgbClr val="EA60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Rectangle 68">
                <a:extLst>
                  <a:ext uri="{FF2B5EF4-FFF2-40B4-BE49-F238E27FC236}">
                    <a16:creationId xmlns:a16="http://schemas.microsoft.com/office/drawing/2014/main" id="{9C592FB4-A1BA-BA68-703F-8B1330AC4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2" y="1620"/>
                <a:ext cx="31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Rectangle 69">
                <a:extLst>
                  <a:ext uri="{FF2B5EF4-FFF2-40B4-BE49-F238E27FC236}">
                    <a16:creationId xmlns:a16="http://schemas.microsoft.com/office/drawing/2014/main" id="{BDB435B1-9B21-DF5B-25D9-FCD6F84D25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2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Rectangle 70">
                <a:extLst>
                  <a:ext uri="{FF2B5EF4-FFF2-40B4-BE49-F238E27FC236}">
                    <a16:creationId xmlns:a16="http://schemas.microsoft.com/office/drawing/2014/main" id="{BF2A7BF9-014D-41C6-F37C-8AA793EF38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8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Rectangle 71">
                <a:extLst>
                  <a:ext uri="{FF2B5EF4-FFF2-40B4-BE49-F238E27FC236}">
                    <a16:creationId xmlns:a16="http://schemas.microsoft.com/office/drawing/2014/main" id="{1561C4F2-E3EC-6918-6D46-CC3080D965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1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Rectangle 72">
                <a:extLst>
                  <a:ext uri="{FF2B5EF4-FFF2-40B4-BE49-F238E27FC236}">
                    <a16:creationId xmlns:a16="http://schemas.microsoft.com/office/drawing/2014/main" id="{2FC180DA-820D-BAF9-4FD3-2281EECDA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2" y="2061"/>
                <a:ext cx="31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Rectangle 73">
                <a:extLst>
                  <a:ext uri="{FF2B5EF4-FFF2-40B4-BE49-F238E27FC236}">
                    <a16:creationId xmlns:a16="http://schemas.microsoft.com/office/drawing/2014/main" id="{EE2BEF60-ADE2-3278-7739-992B77CC07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2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Rectangle 74">
                <a:extLst>
                  <a:ext uri="{FF2B5EF4-FFF2-40B4-BE49-F238E27FC236}">
                    <a16:creationId xmlns:a16="http://schemas.microsoft.com/office/drawing/2014/main" id="{DC75A93B-A1CE-3EF9-52E7-ECC1216D3C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8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Rectangle 75">
                <a:extLst>
                  <a:ext uri="{FF2B5EF4-FFF2-40B4-BE49-F238E27FC236}">
                    <a16:creationId xmlns:a16="http://schemas.microsoft.com/office/drawing/2014/main" id="{9A8DF7B7-8196-B028-0848-B484FF308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1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76">
                <a:extLst>
                  <a:ext uri="{FF2B5EF4-FFF2-40B4-BE49-F238E27FC236}">
                    <a16:creationId xmlns:a16="http://schemas.microsoft.com/office/drawing/2014/main" id="{E00B1513-D091-150E-CC0C-B8E190A874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0" y="1187"/>
                <a:ext cx="293" cy="293"/>
              </a:xfrm>
              <a:custGeom>
                <a:avLst/>
                <a:gdLst>
                  <a:gd name="T0" fmla="*/ 1757 w 1757"/>
                  <a:gd name="T1" fmla="*/ 1756 h 1756"/>
                  <a:gd name="T2" fmla="*/ 1757 w 1757"/>
                  <a:gd name="T3" fmla="*/ 0 h 1756"/>
                  <a:gd name="T4" fmla="*/ 0 w 1757"/>
                  <a:gd name="T5" fmla="*/ 1756 h 1756"/>
                  <a:gd name="T6" fmla="*/ 1757 w 1757"/>
                  <a:gd name="T7" fmla="*/ 1756 h 1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57" h="1756">
                    <a:moveTo>
                      <a:pt x="1757" y="1756"/>
                    </a:moveTo>
                    <a:lnTo>
                      <a:pt x="1757" y="0"/>
                    </a:lnTo>
                    <a:lnTo>
                      <a:pt x="0" y="1756"/>
                    </a:lnTo>
                    <a:lnTo>
                      <a:pt x="1757" y="1756"/>
                    </a:lnTo>
                    <a:close/>
                  </a:path>
                </a:pathLst>
              </a:custGeom>
              <a:solidFill>
                <a:srgbClr val="EA60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Rectangle 77">
                <a:extLst>
                  <a:ext uri="{FF2B5EF4-FFF2-40B4-BE49-F238E27FC236}">
                    <a16:creationId xmlns:a16="http://schemas.microsoft.com/office/drawing/2014/main" id="{BBE8A631-85F0-44EF-83D0-AEE798592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6" y="1311"/>
                <a:ext cx="43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76C134C4-0273-FFBB-49D1-A4C144C5443B}"/>
              </a:ext>
            </a:extLst>
          </p:cNvPr>
          <p:cNvGrpSpPr/>
          <p:nvPr/>
        </p:nvGrpSpPr>
        <p:grpSpPr>
          <a:xfrm>
            <a:off x="4578234" y="4139109"/>
            <a:ext cx="1391189" cy="1391189"/>
            <a:chOff x="8004991" y="1993076"/>
            <a:chExt cx="834663" cy="834663"/>
          </a:xfrm>
        </p:grpSpPr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6E996E28-6A04-F547-0072-3D84000BA37A}"/>
                </a:ext>
              </a:extLst>
            </p:cNvPr>
            <p:cNvSpPr/>
            <p:nvPr/>
          </p:nvSpPr>
          <p:spPr>
            <a:xfrm>
              <a:off x="8004991" y="1993076"/>
              <a:ext cx="834663" cy="8346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grpSp>
          <p:nvGrpSpPr>
            <p:cNvPr id="112" name="Group 41">
              <a:extLst>
                <a:ext uri="{FF2B5EF4-FFF2-40B4-BE49-F238E27FC236}">
                  <a16:creationId xmlns:a16="http://schemas.microsoft.com/office/drawing/2014/main" id="{F8B2137A-75C7-5266-144B-03BD6E0FB9C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115816" y="2161216"/>
              <a:ext cx="503215" cy="503550"/>
              <a:chOff x="4388" y="2708"/>
              <a:chExt cx="1500" cy="1501"/>
            </a:xfrm>
          </p:grpSpPr>
          <p:sp>
            <p:nvSpPr>
              <p:cNvPr id="113" name="Freeform 42">
                <a:extLst>
                  <a:ext uri="{FF2B5EF4-FFF2-40B4-BE49-F238E27FC236}">
                    <a16:creationId xmlns:a16="http://schemas.microsoft.com/office/drawing/2014/main" id="{93CD3202-BABF-1598-2E0E-C16262BC08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88" y="2709"/>
                <a:ext cx="750" cy="1500"/>
              </a:xfrm>
              <a:custGeom>
                <a:avLst/>
                <a:gdLst>
                  <a:gd name="T0" fmla="*/ 4501 w 4501"/>
                  <a:gd name="T1" fmla="*/ 282 h 9004"/>
                  <a:gd name="T2" fmla="*/ 3874 w 4501"/>
                  <a:gd name="T3" fmla="*/ 50 h 9004"/>
                  <a:gd name="T4" fmla="*/ 3769 w 4501"/>
                  <a:gd name="T5" fmla="*/ 353 h 9004"/>
                  <a:gd name="T6" fmla="*/ 3431 w 4501"/>
                  <a:gd name="T7" fmla="*/ 127 h 9004"/>
                  <a:gd name="T8" fmla="*/ 2729 w 4501"/>
                  <a:gd name="T9" fmla="*/ 675 h 9004"/>
                  <a:gd name="T10" fmla="*/ 2883 w 4501"/>
                  <a:gd name="T11" fmla="*/ 310 h 9004"/>
                  <a:gd name="T12" fmla="*/ 2729 w 4501"/>
                  <a:gd name="T13" fmla="*/ 675 h 9004"/>
                  <a:gd name="T14" fmla="*/ 2300 w 4501"/>
                  <a:gd name="T15" fmla="*/ 580 h 9004"/>
                  <a:gd name="T16" fmla="*/ 2402 w 4501"/>
                  <a:gd name="T17" fmla="*/ 843 h 9004"/>
                  <a:gd name="T18" fmla="*/ 1632 w 4501"/>
                  <a:gd name="T19" fmla="*/ 1042 h 9004"/>
                  <a:gd name="T20" fmla="*/ 1814 w 4501"/>
                  <a:gd name="T21" fmla="*/ 1253 h 9004"/>
                  <a:gd name="T22" fmla="*/ 1617 w 4501"/>
                  <a:gd name="T23" fmla="*/ 1421 h 9004"/>
                  <a:gd name="T24" fmla="*/ 886 w 4501"/>
                  <a:gd name="T25" fmla="*/ 1824 h 9004"/>
                  <a:gd name="T26" fmla="*/ 1069 w 4501"/>
                  <a:gd name="T27" fmla="*/ 2041 h 9004"/>
                  <a:gd name="T28" fmla="*/ 641 w 4501"/>
                  <a:gd name="T29" fmla="*/ 2188 h 9004"/>
                  <a:gd name="T30" fmla="*/ 820 w 4501"/>
                  <a:gd name="T31" fmla="*/ 2443 h 9004"/>
                  <a:gd name="T32" fmla="*/ 319 w 4501"/>
                  <a:gd name="T33" fmla="*/ 2833 h 9004"/>
                  <a:gd name="T34" fmla="*/ 631 w 4501"/>
                  <a:gd name="T35" fmla="*/ 2807 h 9004"/>
                  <a:gd name="T36" fmla="*/ 127 w 4501"/>
                  <a:gd name="T37" fmla="*/ 3447 h 9004"/>
                  <a:gd name="T38" fmla="*/ 464 w 4501"/>
                  <a:gd name="T39" fmla="*/ 3250 h 9004"/>
                  <a:gd name="T40" fmla="*/ 309 w 4501"/>
                  <a:gd name="T41" fmla="*/ 4052 h 9004"/>
                  <a:gd name="T42" fmla="*/ 351 w 4501"/>
                  <a:gd name="T43" fmla="*/ 3785 h 9004"/>
                  <a:gd name="T44" fmla="*/ 309 w 4501"/>
                  <a:gd name="T45" fmla="*/ 4052 h 9004"/>
                  <a:gd name="T46" fmla="*/ 282 w 4501"/>
                  <a:gd name="T47" fmla="*/ 4333 h 9004"/>
                  <a:gd name="T48" fmla="*/ 56 w 4501"/>
                  <a:gd name="T49" fmla="*/ 5191 h 9004"/>
                  <a:gd name="T50" fmla="*/ 309 w 4501"/>
                  <a:gd name="T51" fmla="*/ 4882 h 9004"/>
                  <a:gd name="T52" fmla="*/ 56 w 4501"/>
                  <a:gd name="T53" fmla="*/ 5191 h 9004"/>
                  <a:gd name="T54" fmla="*/ 98 w 4501"/>
                  <a:gd name="T55" fmla="*/ 5473 h 9004"/>
                  <a:gd name="T56" fmla="*/ 450 w 4501"/>
                  <a:gd name="T57" fmla="*/ 5684 h 9004"/>
                  <a:gd name="T58" fmla="*/ 283 w 4501"/>
                  <a:gd name="T59" fmla="*/ 6101 h 9004"/>
                  <a:gd name="T60" fmla="*/ 603 w 4501"/>
                  <a:gd name="T61" fmla="*/ 6127 h 9004"/>
                  <a:gd name="T62" fmla="*/ 593 w 4501"/>
                  <a:gd name="T63" fmla="*/ 6746 h 9004"/>
                  <a:gd name="T64" fmla="*/ 809 w 4501"/>
                  <a:gd name="T65" fmla="*/ 6549 h 9004"/>
                  <a:gd name="T66" fmla="*/ 928 w 4501"/>
                  <a:gd name="T67" fmla="*/ 7233 h 9004"/>
                  <a:gd name="T68" fmla="*/ 1068 w 4501"/>
                  <a:gd name="T69" fmla="*/ 6947 h 9004"/>
                  <a:gd name="T70" fmla="*/ 1350 w 4501"/>
                  <a:gd name="T71" fmla="*/ 7723 h 9004"/>
                  <a:gd name="T72" fmla="*/ 1364 w 4501"/>
                  <a:gd name="T73" fmla="*/ 7330 h 9004"/>
                  <a:gd name="T74" fmla="*/ 1350 w 4501"/>
                  <a:gd name="T75" fmla="*/ 7723 h 9004"/>
                  <a:gd name="T76" fmla="*/ 1575 w 4501"/>
                  <a:gd name="T77" fmla="*/ 7921 h 9004"/>
                  <a:gd name="T78" fmla="*/ 2278 w 4501"/>
                  <a:gd name="T79" fmla="*/ 8413 h 9004"/>
                  <a:gd name="T80" fmla="*/ 2180 w 4501"/>
                  <a:gd name="T81" fmla="*/ 8019 h 9004"/>
                  <a:gd name="T82" fmla="*/ 2419 w 4501"/>
                  <a:gd name="T83" fmla="*/ 8160 h 9004"/>
                  <a:gd name="T84" fmla="*/ 2597 w 4501"/>
                  <a:gd name="T85" fmla="*/ 8598 h 9004"/>
                  <a:gd name="T86" fmla="*/ 2848 w 4501"/>
                  <a:gd name="T87" fmla="*/ 8397 h 9004"/>
                  <a:gd name="T88" fmla="*/ 3207 w 4501"/>
                  <a:gd name="T89" fmla="*/ 8820 h 9004"/>
                  <a:gd name="T90" fmla="*/ 3418 w 4501"/>
                  <a:gd name="T91" fmla="*/ 8596 h 9004"/>
                  <a:gd name="T92" fmla="*/ 3642 w 4501"/>
                  <a:gd name="T93" fmla="*/ 8920 h 9004"/>
                  <a:gd name="T94" fmla="*/ 3924 w 4501"/>
                  <a:gd name="T95" fmla="*/ 8962 h 9004"/>
                  <a:gd name="T96" fmla="*/ 4206 w 4501"/>
                  <a:gd name="T97" fmla="*/ 8989 h 9004"/>
                  <a:gd name="T98" fmla="*/ 4486 w 4501"/>
                  <a:gd name="T99" fmla="*/ 8722 h 90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501" h="9004">
                    <a:moveTo>
                      <a:pt x="4304" y="282"/>
                    </a:moveTo>
                    <a:lnTo>
                      <a:pt x="4290" y="0"/>
                    </a:lnTo>
                    <a:lnTo>
                      <a:pt x="4501" y="0"/>
                    </a:lnTo>
                    <a:lnTo>
                      <a:pt x="4501" y="282"/>
                    </a:lnTo>
                    <a:lnTo>
                      <a:pt x="4304" y="282"/>
                    </a:lnTo>
                    <a:close/>
                    <a:moveTo>
                      <a:pt x="3769" y="353"/>
                    </a:moveTo>
                    <a:lnTo>
                      <a:pt x="3727" y="71"/>
                    </a:lnTo>
                    <a:lnTo>
                      <a:pt x="3874" y="50"/>
                    </a:lnTo>
                    <a:lnTo>
                      <a:pt x="4008" y="29"/>
                    </a:lnTo>
                    <a:lnTo>
                      <a:pt x="4037" y="310"/>
                    </a:lnTo>
                    <a:lnTo>
                      <a:pt x="3896" y="331"/>
                    </a:lnTo>
                    <a:lnTo>
                      <a:pt x="3769" y="353"/>
                    </a:lnTo>
                    <a:close/>
                    <a:moveTo>
                      <a:pt x="3235" y="479"/>
                    </a:moveTo>
                    <a:lnTo>
                      <a:pt x="3151" y="211"/>
                    </a:lnTo>
                    <a:lnTo>
                      <a:pt x="3291" y="169"/>
                    </a:lnTo>
                    <a:lnTo>
                      <a:pt x="3431" y="127"/>
                    </a:lnTo>
                    <a:lnTo>
                      <a:pt x="3502" y="395"/>
                    </a:lnTo>
                    <a:lnTo>
                      <a:pt x="3368" y="437"/>
                    </a:lnTo>
                    <a:lnTo>
                      <a:pt x="3235" y="479"/>
                    </a:lnTo>
                    <a:close/>
                    <a:moveTo>
                      <a:pt x="2729" y="675"/>
                    </a:moveTo>
                    <a:lnTo>
                      <a:pt x="2616" y="422"/>
                    </a:lnTo>
                    <a:lnTo>
                      <a:pt x="2681" y="391"/>
                    </a:lnTo>
                    <a:lnTo>
                      <a:pt x="2819" y="333"/>
                    </a:lnTo>
                    <a:lnTo>
                      <a:pt x="2883" y="310"/>
                    </a:lnTo>
                    <a:lnTo>
                      <a:pt x="2982" y="564"/>
                    </a:lnTo>
                    <a:lnTo>
                      <a:pt x="2919" y="593"/>
                    </a:lnTo>
                    <a:lnTo>
                      <a:pt x="2792" y="646"/>
                    </a:lnTo>
                    <a:lnTo>
                      <a:pt x="2729" y="675"/>
                    </a:lnTo>
                    <a:close/>
                    <a:moveTo>
                      <a:pt x="2250" y="929"/>
                    </a:moveTo>
                    <a:lnTo>
                      <a:pt x="2110" y="690"/>
                    </a:lnTo>
                    <a:lnTo>
                      <a:pt x="2173" y="649"/>
                    </a:lnTo>
                    <a:lnTo>
                      <a:pt x="2300" y="580"/>
                    </a:lnTo>
                    <a:lnTo>
                      <a:pt x="2363" y="549"/>
                    </a:lnTo>
                    <a:lnTo>
                      <a:pt x="2503" y="802"/>
                    </a:lnTo>
                    <a:lnTo>
                      <a:pt x="2467" y="814"/>
                    </a:lnTo>
                    <a:lnTo>
                      <a:pt x="2402" y="843"/>
                    </a:lnTo>
                    <a:lnTo>
                      <a:pt x="2312" y="896"/>
                    </a:lnTo>
                    <a:lnTo>
                      <a:pt x="2250" y="929"/>
                    </a:lnTo>
                    <a:close/>
                    <a:moveTo>
                      <a:pt x="1814" y="1253"/>
                    </a:moveTo>
                    <a:lnTo>
                      <a:pt x="1632" y="1042"/>
                    </a:lnTo>
                    <a:lnTo>
                      <a:pt x="1744" y="950"/>
                    </a:lnTo>
                    <a:lnTo>
                      <a:pt x="1857" y="859"/>
                    </a:lnTo>
                    <a:lnTo>
                      <a:pt x="2025" y="1084"/>
                    </a:lnTo>
                    <a:lnTo>
                      <a:pt x="1814" y="1253"/>
                    </a:lnTo>
                    <a:close/>
                    <a:moveTo>
                      <a:pt x="1421" y="1619"/>
                    </a:moveTo>
                    <a:lnTo>
                      <a:pt x="1210" y="1421"/>
                    </a:lnTo>
                    <a:lnTo>
                      <a:pt x="1421" y="1210"/>
                    </a:lnTo>
                    <a:lnTo>
                      <a:pt x="1617" y="1421"/>
                    </a:lnTo>
                    <a:lnTo>
                      <a:pt x="1421" y="1619"/>
                    </a:lnTo>
                    <a:close/>
                    <a:moveTo>
                      <a:pt x="1069" y="2041"/>
                    </a:moveTo>
                    <a:lnTo>
                      <a:pt x="844" y="1886"/>
                    </a:lnTo>
                    <a:lnTo>
                      <a:pt x="886" y="1824"/>
                    </a:lnTo>
                    <a:lnTo>
                      <a:pt x="976" y="1714"/>
                    </a:lnTo>
                    <a:lnTo>
                      <a:pt x="1026" y="1661"/>
                    </a:lnTo>
                    <a:lnTo>
                      <a:pt x="1237" y="1830"/>
                    </a:lnTo>
                    <a:lnTo>
                      <a:pt x="1069" y="2041"/>
                    </a:lnTo>
                    <a:close/>
                    <a:moveTo>
                      <a:pt x="788" y="2505"/>
                    </a:moveTo>
                    <a:lnTo>
                      <a:pt x="535" y="2378"/>
                    </a:lnTo>
                    <a:lnTo>
                      <a:pt x="568" y="2315"/>
                    </a:lnTo>
                    <a:lnTo>
                      <a:pt x="641" y="2188"/>
                    </a:lnTo>
                    <a:lnTo>
                      <a:pt x="675" y="2125"/>
                    </a:lnTo>
                    <a:lnTo>
                      <a:pt x="915" y="2279"/>
                    </a:lnTo>
                    <a:lnTo>
                      <a:pt x="883" y="2332"/>
                    </a:lnTo>
                    <a:lnTo>
                      <a:pt x="820" y="2443"/>
                    </a:lnTo>
                    <a:lnTo>
                      <a:pt x="788" y="2505"/>
                    </a:lnTo>
                    <a:close/>
                    <a:moveTo>
                      <a:pt x="562" y="2997"/>
                    </a:moveTo>
                    <a:lnTo>
                      <a:pt x="295" y="2898"/>
                    </a:lnTo>
                    <a:lnTo>
                      <a:pt x="319" y="2833"/>
                    </a:lnTo>
                    <a:lnTo>
                      <a:pt x="377" y="2696"/>
                    </a:lnTo>
                    <a:lnTo>
                      <a:pt x="408" y="2631"/>
                    </a:lnTo>
                    <a:lnTo>
                      <a:pt x="661" y="2743"/>
                    </a:lnTo>
                    <a:lnTo>
                      <a:pt x="631" y="2807"/>
                    </a:lnTo>
                    <a:lnTo>
                      <a:pt x="583" y="2933"/>
                    </a:lnTo>
                    <a:lnTo>
                      <a:pt x="562" y="2997"/>
                    </a:lnTo>
                    <a:close/>
                    <a:moveTo>
                      <a:pt x="393" y="3518"/>
                    </a:moveTo>
                    <a:lnTo>
                      <a:pt x="127" y="3447"/>
                    </a:lnTo>
                    <a:lnTo>
                      <a:pt x="146" y="3375"/>
                    </a:lnTo>
                    <a:lnTo>
                      <a:pt x="177" y="3238"/>
                    </a:lnTo>
                    <a:lnTo>
                      <a:pt x="197" y="3165"/>
                    </a:lnTo>
                    <a:lnTo>
                      <a:pt x="464" y="3250"/>
                    </a:lnTo>
                    <a:lnTo>
                      <a:pt x="445" y="3323"/>
                    </a:lnTo>
                    <a:lnTo>
                      <a:pt x="414" y="3454"/>
                    </a:lnTo>
                    <a:lnTo>
                      <a:pt x="393" y="3518"/>
                    </a:lnTo>
                    <a:close/>
                    <a:moveTo>
                      <a:pt x="309" y="4052"/>
                    </a:moveTo>
                    <a:lnTo>
                      <a:pt x="28" y="4024"/>
                    </a:lnTo>
                    <a:lnTo>
                      <a:pt x="50" y="3876"/>
                    </a:lnTo>
                    <a:lnTo>
                      <a:pt x="71" y="3742"/>
                    </a:lnTo>
                    <a:lnTo>
                      <a:pt x="351" y="3785"/>
                    </a:lnTo>
                    <a:lnTo>
                      <a:pt x="332" y="3856"/>
                    </a:lnTo>
                    <a:lnTo>
                      <a:pt x="315" y="3957"/>
                    </a:lnTo>
                    <a:lnTo>
                      <a:pt x="310" y="4020"/>
                    </a:lnTo>
                    <a:lnTo>
                      <a:pt x="309" y="4052"/>
                    </a:lnTo>
                    <a:close/>
                    <a:moveTo>
                      <a:pt x="0" y="4600"/>
                    </a:moveTo>
                    <a:lnTo>
                      <a:pt x="0" y="4502"/>
                    </a:lnTo>
                    <a:lnTo>
                      <a:pt x="0" y="4320"/>
                    </a:lnTo>
                    <a:lnTo>
                      <a:pt x="282" y="4333"/>
                    </a:lnTo>
                    <a:lnTo>
                      <a:pt x="282" y="4502"/>
                    </a:lnTo>
                    <a:lnTo>
                      <a:pt x="282" y="4600"/>
                    </a:lnTo>
                    <a:lnTo>
                      <a:pt x="0" y="4600"/>
                    </a:lnTo>
                    <a:close/>
                    <a:moveTo>
                      <a:pt x="56" y="5191"/>
                    </a:moveTo>
                    <a:lnTo>
                      <a:pt x="45" y="5117"/>
                    </a:lnTo>
                    <a:lnTo>
                      <a:pt x="30" y="4975"/>
                    </a:lnTo>
                    <a:lnTo>
                      <a:pt x="28" y="4910"/>
                    </a:lnTo>
                    <a:lnTo>
                      <a:pt x="309" y="4882"/>
                    </a:lnTo>
                    <a:lnTo>
                      <a:pt x="319" y="4947"/>
                    </a:lnTo>
                    <a:lnTo>
                      <a:pt x="329" y="5085"/>
                    </a:lnTo>
                    <a:lnTo>
                      <a:pt x="338" y="5149"/>
                    </a:lnTo>
                    <a:lnTo>
                      <a:pt x="56" y="5191"/>
                    </a:lnTo>
                    <a:close/>
                    <a:moveTo>
                      <a:pt x="169" y="5754"/>
                    </a:moveTo>
                    <a:lnTo>
                      <a:pt x="148" y="5682"/>
                    </a:lnTo>
                    <a:lnTo>
                      <a:pt x="111" y="5545"/>
                    </a:lnTo>
                    <a:lnTo>
                      <a:pt x="98" y="5473"/>
                    </a:lnTo>
                    <a:lnTo>
                      <a:pt x="380" y="5417"/>
                    </a:lnTo>
                    <a:lnTo>
                      <a:pt x="392" y="5481"/>
                    </a:lnTo>
                    <a:lnTo>
                      <a:pt x="429" y="5618"/>
                    </a:lnTo>
                    <a:lnTo>
                      <a:pt x="450" y="5684"/>
                    </a:lnTo>
                    <a:lnTo>
                      <a:pt x="169" y="5754"/>
                    </a:lnTo>
                    <a:close/>
                    <a:moveTo>
                      <a:pt x="366" y="6303"/>
                    </a:moveTo>
                    <a:lnTo>
                      <a:pt x="335" y="6238"/>
                    </a:lnTo>
                    <a:lnTo>
                      <a:pt x="283" y="6101"/>
                    </a:lnTo>
                    <a:lnTo>
                      <a:pt x="253" y="6035"/>
                    </a:lnTo>
                    <a:lnTo>
                      <a:pt x="520" y="5937"/>
                    </a:lnTo>
                    <a:lnTo>
                      <a:pt x="551" y="6000"/>
                    </a:lnTo>
                    <a:lnTo>
                      <a:pt x="603" y="6127"/>
                    </a:lnTo>
                    <a:lnTo>
                      <a:pt x="633" y="6190"/>
                    </a:lnTo>
                    <a:lnTo>
                      <a:pt x="366" y="6303"/>
                    </a:lnTo>
                    <a:close/>
                    <a:moveTo>
                      <a:pt x="633" y="6810"/>
                    </a:moveTo>
                    <a:lnTo>
                      <a:pt x="593" y="6746"/>
                    </a:lnTo>
                    <a:lnTo>
                      <a:pt x="524" y="6620"/>
                    </a:lnTo>
                    <a:lnTo>
                      <a:pt x="493" y="6556"/>
                    </a:lnTo>
                    <a:lnTo>
                      <a:pt x="746" y="6430"/>
                    </a:lnTo>
                    <a:lnTo>
                      <a:pt x="809" y="6549"/>
                    </a:lnTo>
                    <a:lnTo>
                      <a:pt x="872" y="6668"/>
                    </a:lnTo>
                    <a:lnTo>
                      <a:pt x="633" y="6810"/>
                    </a:lnTo>
                    <a:close/>
                    <a:moveTo>
                      <a:pt x="970" y="7287"/>
                    </a:moveTo>
                    <a:lnTo>
                      <a:pt x="928" y="7233"/>
                    </a:lnTo>
                    <a:lnTo>
                      <a:pt x="844" y="7111"/>
                    </a:lnTo>
                    <a:lnTo>
                      <a:pt x="802" y="7048"/>
                    </a:lnTo>
                    <a:lnTo>
                      <a:pt x="1026" y="6894"/>
                    </a:lnTo>
                    <a:lnTo>
                      <a:pt x="1068" y="6947"/>
                    </a:lnTo>
                    <a:lnTo>
                      <a:pt x="1141" y="7057"/>
                    </a:lnTo>
                    <a:lnTo>
                      <a:pt x="1181" y="7119"/>
                    </a:lnTo>
                    <a:lnTo>
                      <a:pt x="970" y="7287"/>
                    </a:lnTo>
                    <a:close/>
                    <a:moveTo>
                      <a:pt x="1350" y="7723"/>
                    </a:moveTo>
                    <a:lnTo>
                      <a:pt x="1297" y="7670"/>
                    </a:lnTo>
                    <a:lnTo>
                      <a:pt x="1197" y="7565"/>
                    </a:lnTo>
                    <a:lnTo>
                      <a:pt x="1153" y="7512"/>
                    </a:lnTo>
                    <a:lnTo>
                      <a:pt x="1364" y="7330"/>
                    </a:lnTo>
                    <a:lnTo>
                      <a:pt x="1408" y="7380"/>
                    </a:lnTo>
                    <a:lnTo>
                      <a:pt x="1503" y="7475"/>
                    </a:lnTo>
                    <a:lnTo>
                      <a:pt x="1547" y="7527"/>
                    </a:lnTo>
                    <a:lnTo>
                      <a:pt x="1350" y="7723"/>
                    </a:lnTo>
                    <a:close/>
                    <a:moveTo>
                      <a:pt x="1801" y="8103"/>
                    </a:moveTo>
                    <a:lnTo>
                      <a:pt x="1746" y="8061"/>
                    </a:lnTo>
                    <a:lnTo>
                      <a:pt x="1630" y="7971"/>
                    </a:lnTo>
                    <a:lnTo>
                      <a:pt x="1575" y="7921"/>
                    </a:lnTo>
                    <a:lnTo>
                      <a:pt x="1758" y="7709"/>
                    </a:lnTo>
                    <a:lnTo>
                      <a:pt x="1969" y="7878"/>
                    </a:lnTo>
                    <a:lnTo>
                      <a:pt x="1801" y="8103"/>
                    </a:lnTo>
                    <a:close/>
                    <a:moveTo>
                      <a:pt x="2278" y="8413"/>
                    </a:moveTo>
                    <a:lnTo>
                      <a:pt x="2215" y="8379"/>
                    </a:lnTo>
                    <a:lnTo>
                      <a:pt x="2089" y="8300"/>
                    </a:lnTo>
                    <a:lnTo>
                      <a:pt x="2025" y="8258"/>
                    </a:lnTo>
                    <a:lnTo>
                      <a:pt x="2180" y="8019"/>
                    </a:lnTo>
                    <a:lnTo>
                      <a:pt x="2207" y="8040"/>
                    </a:lnTo>
                    <a:lnTo>
                      <a:pt x="2264" y="8078"/>
                    </a:lnTo>
                    <a:lnTo>
                      <a:pt x="2355" y="8128"/>
                    </a:lnTo>
                    <a:lnTo>
                      <a:pt x="2419" y="8160"/>
                    </a:lnTo>
                    <a:lnTo>
                      <a:pt x="2278" y="8413"/>
                    </a:lnTo>
                    <a:close/>
                    <a:moveTo>
                      <a:pt x="2799" y="8680"/>
                    </a:moveTo>
                    <a:lnTo>
                      <a:pt x="2734" y="8651"/>
                    </a:lnTo>
                    <a:lnTo>
                      <a:pt x="2597" y="8598"/>
                    </a:lnTo>
                    <a:lnTo>
                      <a:pt x="2532" y="8567"/>
                    </a:lnTo>
                    <a:lnTo>
                      <a:pt x="2658" y="8314"/>
                    </a:lnTo>
                    <a:lnTo>
                      <a:pt x="2722" y="8345"/>
                    </a:lnTo>
                    <a:lnTo>
                      <a:pt x="2848" y="8397"/>
                    </a:lnTo>
                    <a:lnTo>
                      <a:pt x="2911" y="8427"/>
                    </a:lnTo>
                    <a:lnTo>
                      <a:pt x="2799" y="8680"/>
                    </a:lnTo>
                    <a:close/>
                    <a:moveTo>
                      <a:pt x="3347" y="8863"/>
                    </a:moveTo>
                    <a:lnTo>
                      <a:pt x="3207" y="8820"/>
                    </a:lnTo>
                    <a:lnTo>
                      <a:pt x="3066" y="8778"/>
                    </a:lnTo>
                    <a:lnTo>
                      <a:pt x="3151" y="8511"/>
                    </a:lnTo>
                    <a:lnTo>
                      <a:pt x="3277" y="8554"/>
                    </a:lnTo>
                    <a:lnTo>
                      <a:pt x="3418" y="8596"/>
                    </a:lnTo>
                    <a:lnTo>
                      <a:pt x="3347" y="8863"/>
                    </a:lnTo>
                    <a:close/>
                    <a:moveTo>
                      <a:pt x="3924" y="8962"/>
                    </a:moveTo>
                    <a:lnTo>
                      <a:pt x="3776" y="8941"/>
                    </a:lnTo>
                    <a:lnTo>
                      <a:pt x="3642" y="8920"/>
                    </a:lnTo>
                    <a:lnTo>
                      <a:pt x="3699" y="8638"/>
                    </a:lnTo>
                    <a:lnTo>
                      <a:pt x="3832" y="8659"/>
                    </a:lnTo>
                    <a:lnTo>
                      <a:pt x="3966" y="8680"/>
                    </a:lnTo>
                    <a:lnTo>
                      <a:pt x="3924" y="8962"/>
                    </a:lnTo>
                    <a:close/>
                    <a:moveTo>
                      <a:pt x="4501" y="9004"/>
                    </a:moveTo>
                    <a:lnTo>
                      <a:pt x="4427" y="9004"/>
                    </a:lnTo>
                    <a:lnTo>
                      <a:pt x="4280" y="8999"/>
                    </a:lnTo>
                    <a:lnTo>
                      <a:pt x="4206" y="8989"/>
                    </a:lnTo>
                    <a:lnTo>
                      <a:pt x="4219" y="8709"/>
                    </a:lnTo>
                    <a:lnTo>
                      <a:pt x="4285" y="8710"/>
                    </a:lnTo>
                    <a:lnTo>
                      <a:pt x="4422" y="8720"/>
                    </a:lnTo>
                    <a:lnTo>
                      <a:pt x="4486" y="8722"/>
                    </a:lnTo>
                    <a:lnTo>
                      <a:pt x="4486" y="9004"/>
                    </a:lnTo>
                    <a:lnTo>
                      <a:pt x="4501" y="9004"/>
                    </a:lnTo>
                    <a:close/>
                  </a:path>
                </a:pathLst>
              </a:custGeom>
              <a:solidFill>
                <a:srgbClr val="EA60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Rectangle 43">
                <a:extLst>
                  <a:ext uri="{FF2B5EF4-FFF2-40B4-BE49-F238E27FC236}">
                    <a16:creationId xmlns:a16="http://schemas.microsoft.com/office/drawing/2014/main" id="{7219140A-E67B-DD47-E946-834DC057DD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5" y="3806"/>
                <a:ext cx="471" cy="2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Freeform 44">
                <a:extLst>
                  <a:ext uri="{FF2B5EF4-FFF2-40B4-BE49-F238E27FC236}">
                    <a16:creationId xmlns:a16="http://schemas.microsoft.com/office/drawing/2014/main" id="{82E081D3-FE83-DA8D-E0E4-6D1019DFD71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22" y="3782"/>
                <a:ext cx="518" cy="277"/>
              </a:xfrm>
              <a:custGeom>
                <a:avLst/>
                <a:gdLst>
                  <a:gd name="T0" fmla="*/ 282 w 3109"/>
                  <a:gd name="T1" fmla="*/ 1379 h 1660"/>
                  <a:gd name="T2" fmla="*/ 2827 w 3109"/>
                  <a:gd name="T3" fmla="*/ 1379 h 1660"/>
                  <a:gd name="T4" fmla="*/ 2827 w 3109"/>
                  <a:gd name="T5" fmla="*/ 267 h 1660"/>
                  <a:gd name="T6" fmla="*/ 282 w 3109"/>
                  <a:gd name="T7" fmla="*/ 267 h 1660"/>
                  <a:gd name="T8" fmla="*/ 282 w 3109"/>
                  <a:gd name="T9" fmla="*/ 1379 h 1660"/>
                  <a:gd name="T10" fmla="*/ 3109 w 3109"/>
                  <a:gd name="T11" fmla="*/ 1660 h 1660"/>
                  <a:gd name="T12" fmla="*/ 0 w 3109"/>
                  <a:gd name="T13" fmla="*/ 1660 h 1660"/>
                  <a:gd name="T14" fmla="*/ 0 w 3109"/>
                  <a:gd name="T15" fmla="*/ 0 h 1660"/>
                  <a:gd name="T16" fmla="*/ 3109 w 3109"/>
                  <a:gd name="T17" fmla="*/ 0 h 1660"/>
                  <a:gd name="T18" fmla="*/ 3109 w 3109"/>
                  <a:gd name="T19" fmla="*/ 1660 h 1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09" h="1660">
                    <a:moveTo>
                      <a:pt x="282" y="1379"/>
                    </a:moveTo>
                    <a:lnTo>
                      <a:pt x="2827" y="1379"/>
                    </a:lnTo>
                    <a:lnTo>
                      <a:pt x="2827" y="267"/>
                    </a:lnTo>
                    <a:lnTo>
                      <a:pt x="282" y="267"/>
                    </a:lnTo>
                    <a:lnTo>
                      <a:pt x="282" y="1379"/>
                    </a:lnTo>
                    <a:close/>
                    <a:moveTo>
                      <a:pt x="3109" y="1660"/>
                    </a:moveTo>
                    <a:lnTo>
                      <a:pt x="0" y="1660"/>
                    </a:lnTo>
                    <a:lnTo>
                      <a:pt x="0" y="0"/>
                    </a:lnTo>
                    <a:lnTo>
                      <a:pt x="3109" y="0"/>
                    </a:lnTo>
                    <a:lnTo>
                      <a:pt x="3109" y="166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 45">
                <a:extLst>
                  <a:ext uri="{FF2B5EF4-FFF2-40B4-BE49-F238E27FC236}">
                    <a16:creationId xmlns:a16="http://schemas.microsoft.com/office/drawing/2014/main" id="{C3A58AC5-63CF-DD65-3A19-C8B3DA3051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2" y="4043"/>
                <a:ext cx="295" cy="143"/>
              </a:xfrm>
              <a:custGeom>
                <a:avLst/>
                <a:gdLst>
                  <a:gd name="T0" fmla="*/ 1772 w 1772"/>
                  <a:gd name="T1" fmla="*/ 0 h 858"/>
                  <a:gd name="T2" fmla="*/ 0 w 1772"/>
                  <a:gd name="T3" fmla="*/ 0 h 858"/>
                  <a:gd name="T4" fmla="*/ 0 w 1772"/>
                  <a:gd name="T5" fmla="*/ 422 h 858"/>
                  <a:gd name="T6" fmla="*/ 1 w 1772"/>
                  <a:gd name="T7" fmla="*/ 466 h 858"/>
                  <a:gd name="T8" fmla="*/ 19 w 1772"/>
                  <a:gd name="T9" fmla="*/ 552 h 858"/>
                  <a:gd name="T10" fmla="*/ 53 w 1772"/>
                  <a:gd name="T11" fmla="*/ 630 h 858"/>
                  <a:gd name="T12" fmla="*/ 99 w 1772"/>
                  <a:gd name="T13" fmla="*/ 699 h 858"/>
                  <a:gd name="T14" fmla="*/ 160 w 1772"/>
                  <a:gd name="T15" fmla="*/ 759 h 858"/>
                  <a:gd name="T16" fmla="*/ 229 w 1772"/>
                  <a:gd name="T17" fmla="*/ 806 h 858"/>
                  <a:gd name="T18" fmla="*/ 307 w 1772"/>
                  <a:gd name="T19" fmla="*/ 839 h 858"/>
                  <a:gd name="T20" fmla="*/ 392 w 1772"/>
                  <a:gd name="T21" fmla="*/ 857 h 858"/>
                  <a:gd name="T22" fmla="*/ 436 w 1772"/>
                  <a:gd name="T23" fmla="*/ 858 h 858"/>
                  <a:gd name="T24" fmla="*/ 1322 w 1772"/>
                  <a:gd name="T25" fmla="*/ 858 h 858"/>
                  <a:gd name="T26" fmla="*/ 1367 w 1772"/>
                  <a:gd name="T27" fmla="*/ 857 h 858"/>
                  <a:gd name="T28" fmla="*/ 1452 w 1772"/>
                  <a:gd name="T29" fmla="*/ 839 h 858"/>
                  <a:gd name="T30" fmla="*/ 1530 w 1772"/>
                  <a:gd name="T31" fmla="*/ 806 h 858"/>
                  <a:gd name="T32" fmla="*/ 1599 w 1772"/>
                  <a:gd name="T33" fmla="*/ 759 h 858"/>
                  <a:gd name="T34" fmla="*/ 1659 w 1772"/>
                  <a:gd name="T35" fmla="*/ 699 h 858"/>
                  <a:gd name="T36" fmla="*/ 1706 w 1772"/>
                  <a:gd name="T37" fmla="*/ 630 h 858"/>
                  <a:gd name="T38" fmla="*/ 1740 w 1772"/>
                  <a:gd name="T39" fmla="*/ 552 h 858"/>
                  <a:gd name="T40" fmla="*/ 1757 w 1772"/>
                  <a:gd name="T41" fmla="*/ 466 h 858"/>
                  <a:gd name="T42" fmla="*/ 1759 w 1772"/>
                  <a:gd name="T43" fmla="*/ 422 h 858"/>
                  <a:gd name="T44" fmla="*/ 1759 w 1772"/>
                  <a:gd name="T45" fmla="*/ 0 h 858"/>
                  <a:gd name="T46" fmla="*/ 1772 w 1772"/>
                  <a:gd name="T47" fmla="*/ 0 h 8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772" h="858">
                    <a:moveTo>
                      <a:pt x="1772" y="0"/>
                    </a:moveTo>
                    <a:lnTo>
                      <a:pt x="0" y="0"/>
                    </a:lnTo>
                    <a:lnTo>
                      <a:pt x="0" y="422"/>
                    </a:lnTo>
                    <a:lnTo>
                      <a:pt x="1" y="466"/>
                    </a:lnTo>
                    <a:lnTo>
                      <a:pt x="19" y="552"/>
                    </a:lnTo>
                    <a:lnTo>
                      <a:pt x="53" y="630"/>
                    </a:lnTo>
                    <a:lnTo>
                      <a:pt x="99" y="699"/>
                    </a:lnTo>
                    <a:lnTo>
                      <a:pt x="160" y="759"/>
                    </a:lnTo>
                    <a:lnTo>
                      <a:pt x="229" y="806"/>
                    </a:lnTo>
                    <a:lnTo>
                      <a:pt x="307" y="839"/>
                    </a:lnTo>
                    <a:lnTo>
                      <a:pt x="392" y="857"/>
                    </a:lnTo>
                    <a:lnTo>
                      <a:pt x="436" y="858"/>
                    </a:lnTo>
                    <a:lnTo>
                      <a:pt x="1322" y="858"/>
                    </a:lnTo>
                    <a:lnTo>
                      <a:pt x="1367" y="857"/>
                    </a:lnTo>
                    <a:lnTo>
                      <a:pt x="1452" y="839"/>
                    </a:lnTo>
                    <a:lnTo>
                      <a:pt x="1530" y="806"/>
                    </a:lnTo>
                    <a:lnTo>
                      <a:pt x="1599" y="759"/>
                    </a:lnTo>
                    <a:lnTo>
                      <a:pt x="1659" y="699"/>
                    </a:lnTo>
                    <a:lnTo>
                      <a:pt x="1706" y="630"/>
                    </a:lnTo>
                    <a:lnTo>
                      <a:pt x="1740" y="552"/>
                    </a:lnTo>
                    <a:lnTo>
                      <a:pt x="1757" y="466"/>
                    </a:lnTo>
                    <a:lnTo>
                      <a:pt x="1759" y="422"/>
                    </a:lnTo>
                    <a:lnTo>
                      <a:pt x="1759" y="0"/>
                    </a:lnTo>
                    <a:lnTo>
                      <a:pt x="177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46">
                <a:extLst>
                  <a:ext uri="{FF2B5EF4-FFF2-40B4-BE49-F238E27FC236}">
                    <a16:creationId xmlns:a16="http://schemas.microsoft.com/office/drawing/2014/main" id="{2D4FB89C-63F8-F54E-CF04-B38DA7F708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11" y="4019"/>
                <a:ext cx="342" cy="190"/>
              </a:xfrm>
              <a:custGeom>
                <a:avLst/>
                <a:gdLst>
                  <a:gd name="T0" fmla="*/ 267 w 2054"/>
                  <a:gd name="T1" fmla="*/ 280 h 1139"/>
                  <a:gd name="T2" fmla="*/ 267 w 2054"/>
                  <a:gd name="T3" fmla="*/ 562 h 1139"/>
                  <a:gd name="T4" fmla="*/ 268 w 2054"/>
                  <a:gd name="T5" fmla="*/ 594 h 1139"/>
                  <a:gd name="T6" fmla="*/ 280 w 2054"/>
                  <a:gd name="T7" fmla="*/ 652 h 1139"/>
                  <a:gd name="T8" fmla="*/ 304 w 2054"/>
                  <a:gd name="T9" fmla="*/ 705 h 1139"/>
                  <a:gd name="T10" fmla="*/ 337 w 2054"/>
                  <a:gd name="T11" fmla="*/ 753 h 1139"/>
                  <a:gd name="T12" fmla="*/ 377 w 2054"/>
                  <a:gd name="T13" fmla="*/ 792 h 1139"/>
                  <a:gd name="T14" fmla="*/ 425 w 2054"/>
                  <a:gd name="T15" fmla="*/ 824 h 1139"/>
                  <a:gd name="T16" fmla="*/ 478 w 2054"/>
                  <a:gd name="T17" fmla="*/ 845 h 1139"/>
                  <a:gd name="T18" fmla="*/ 533 w 2054"/>
                  <a:gd name="T19" fmla="*/ 856 h 1139"/>
                  <a:gd name="T20" fmla="*/ 562 w 2054"/>
                  <a:gd name="T21" fmla="*/ 857 h 1139"/>
                  <a:gd name="T22" fmla="*/ 1448 w 2054"/>
                  <a:gd name="T23" fmla="*/ 857 h 1139"/>
                  <a:gd name="T24" fmla="*/ 1480 w 2054"/>
                  <a:gd name="T25" fmla="*/ 856 h 1139"/>
                  <a:gd name="T26" fmla="*/ 1539 w 2054"/>
                  <a:gd name="T27" fmla="*/ 844 h 1139"/>
                  <a:gd name="T28" fmla="*/ 1591 w 2054"/>
                  <a:gd name="T29" fmla="*/ 820 h 1139"/>
                  <a:gd name="T30" fmla="*/ 1639 w 2054"/>
                  <a:gd name="T31" fmla="*/ 788 h 1139"/>
                  <a:gd name="T32" fmla="*/ 1678 w 2054"/>
                  <a:gd name="T33" fmla="*/ 747 h 1139"/>
                  <a:gd name="T34" fmla="*/ 1710 w 2054"/>
                  <a:gd name="T35" fmla="*/ 699 h 1139"/>
                  <a:gd name="T36" fmla="*/ 1732 w 2054"/>
                  <a:gd name="T37" fmla="*/ 646 h 1139"/>
                  <a:gd name="T38" fmla="*/ 1742 w 2054"/>
                  <a:gd name="T39" fmla="*/ 590 h 1139"/>
                  <a:gd name="T40" fmla="*/ 1743 w 2054"/>
                  <a:gd name="T41" fmla="*/ 562 h 1139"/>
                  <a:gd name="T42" fmla="*/ 1743 w 2054"/>
                  <a:gd name="T43" fmla="*/ 280 h 1139"/>
                  <a:gd name="T44" fmla="*/ 267 w 2054"/>
                  <a:gd name="T45" fmla="*/ 280 h 1139"/>
                  <a:gd name="T46" fmla="*/ 1463 w 2054"/>
                  <a:gd name="T47" fmla="*/ 1139 h 1139"/>
                  <a:gd name="T48" fmla="*/ 577 w 2054"/>
                  <a:gd name="T49" fmla="*/ 1139 h 1139"/>
                  <a:gd name="T50" fmla="*/ 546 w 2054"/>
                  <a:gd name="T51" fmla="*/ 1138 h 1139"/>
                  <a:gd name="T52" fmla="*/ 487 w 2054"/>
                  <a:gd name="T53" fmla="*/ 1132 h 1139"/>
                  <a:gd name="T54" fmla="*/ 430 w 2054"/>
                  <a:gd name="T55" fmla="*/ 1120 h 1139"/>
                  <a:gd name="T56" fmla="*/ 376 w 2054"/>
                  <a:gd name="T57" fmla="*/ 1103 h 1139"/>
                  <a:gd name="T58" fmla="*/ 324 w 2054"/>
                  <a:gd name="T59" fmla="*/ 1080 h 1139"/>
                  <a:gd name="T60" fmla="*/ 275 w 2054"/>
                  <a:gd name="T61" fmla="*/ 1054 h 1139"/>
                  <a:gd name="T62" fmla="*/ 229 w 2054"/>
                  <a:gd name="T63" fmla="*/ 1022 h 1139"/>
                  <a:gd name="T64" fmla="*/ 186 w 2054"/>
                  <a:gd name="T65" fmla="*/ 986 h 1139"/>
                  <a:gd name="T66" fmla="*/ 147 w 2054"/>
                  <a:gd name="T67" fmla="*/ 946 h 1139"/>
                  <a:gd name="T68" fmla="*/ 113 w 2054"/>
                  <a:gd name="T69" fmla="*/ 904 h 1139"/>
                  <a:gd name="T70" fmla="*/ 82 w 2054"/>
                  <a:gd name="T71" fmla="*/ 857 h 1139"/>
                  <a:gd name="T72" fmla="*/ 56 w 2054"/>
                  <a:gd name="T73" fmla="*/ 808 h 1139"/>
                  <a:gd name="T74" fmla="*/ 33 w 2054"/>
                  <a:gd name="T75" fmla="*/ 757 h 1139"/>
                  <a:gd name="T76" fmla="*/ 18 w 2054"/>
                  <a:gd name="T77" fmla="*/ 703 h 1139"/>
                  <a:gd name="T78" fmla="*/ 6 w 2054"/>
                  <a:gd name="T79" fmla="*/ 647 h 1139"/>
                  <a:gd name="T80" fmla="*/ 0 w 2054"/>
                  <a:gd name="T81" fmla="*/ 590 h 1139"/>
                  <a:gd name="T82" fmla="*/ 0 w 2054"/>
                  <a:gd name="T83" fmla="*/ 562 h 1139"/>
                  <a:gd name="T84" fmla="*/ 0 w 2054"/>
                  <a:gd name="T85" fmla="*/ 0 h 1139"/>
                  <a:gd name="T86" fmla="*/ 2054 w 2054"/>
                  <a:gd name="T87" fmla="*/ 0 h 1139"/>
                  <a:gd name="T88" fmla="*/ 2054 w 2054"/>
                  <a:gd name="T89" fmla="*/ 562 h 1139"/>
                  <a:gd name="T90" fmla="*/ 2051 w 2054"/>
                  <a:gd name="T91" fmla="*/ 593 h 1139"/>
                  <a:gd name="T92" fmla="*/ 2043 w 2054"/>
                  <a:gd name="T93" fmla="*/ 651 h 1139"/>
                  <a:gd name="T94" fmla="*/ 2030 w 2054"/>
                  <a:gd name="T95" fmla="*/ 708 h 1139"/>
                  <a:gd name="T96" fmla="*/ 2011 w 2054"/>
                  <a:gd name="T97" fmla="*/ 762 h 1139"/>
                  <a:gd name="T98" fmla="*/ 1988 w 2054"/>
                  <a:gd name="T99" fmla="*/ 814 h 1139"/>
                  <a:gd name="T100" fmla="*/ 1961 w 2054"/>
                  <a:gd name="T101" fmla="*/ 864 h 1139"/>
                  <a:gd name="T102" fmla="*/ 1929 w 2054"/>
                  <a:gd name="T103" fmla="*/ 909 h 1139"/>
                  <a:gd name="T104" fmla="*/ 1893 w 2054"/>
                  <a:gd name="T105" fmla="*/ 952 h 1139"/>
                  <a:gd name="T106" fmla="*/ 1854 w 2054"/>
                  <a:gd name="T107" fmla="*/ 990 h 1139"/>
                  <a:gd name="T108" fmla="*/ 1811 w 2054"/>
                  <a:gd name="T109" fmla="*/ 1026 h 1139"/>
                  <a:gd name="T110" fmla="*/ 1764 w 2054"/>
                  <a:gd name="T111" fmla="*/ 1057 h 1139"/>
                  <a:gd name="T112" fmla="*/ 1715 w 2054"/>
                  <a:gd name="T113" fmla="*/ 1083 h 1139"/>
                  <a:gd name="T114" fmla="*/ 1663 w 2054"/>
                  <a:gd name="T115" fmla="*/ 1104 h 1139"/>
                  <a:gd name="T116" fmla="*/ 1608 w 2054"/>
                  <a:gd name="T117" fmla="*/ 1121 h 1139"/>
                  <a:gd name="T118" fmla="*/ 1551 w 2054"/>
                  <a:gd name="T119" fmla="*/ 1133 h 1139"/>
                  <a:gd name="T120" fmla="*/ 1492 w 2054"/>
                  <a:gd name="T121" fmla="*/ 1138 h 1139"/>
                  <a:gd name="T122" fmla="*/ 1463 w 2054"/>
                  <a:gd name="T123" fmla="*/ 1139 h 1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054" h="1139">
                    <a:moveTo>
                      <a:pt x="267" y="280"/>
                    </a:moveTo>
                    <a:lnTo>
                      <a:pt x="267" y="562"/>
                    </a:lnTo>
                    <a:lnTo>
                      <a:pt x="268" y="594"/>
                    </a:lnTo>
                    <a:lnTo>
                      <a:pt x="280" y="652"/>
                    </a:lnTo>
                    <a:lnTo>
                      <a:pt x="304" y="705"/>
                    </a:lnTo>
                    <a:lnTo>
                      <a:pt x="337" y="753"/>
                    </a:lnTo>
                    <a:lnTo>
                      <a:pt x="377" y="792"/>
                    </a:lnTo>
                    <a:lnTo>
                      <a:pt x="425" y="824"/>
                    </a:lnTo>
                    <a:lnTo>
                      <a:pt x="478" y="845"/>
                    </a:lnTo>
                    <a:lnTo>
                      <a:pt x="533" y="856"/>
                    </a:lnTo>
                    <a:lnTo>
                      <a:pt x="562" y="857"/>
                    </a:lnTo>
                    <a:lnTo>
                      <a:pt x="1448" y="857"/>
                    </a:lnTo>
                    <a:lnTo>
                      <a:pt x="1480" y="856"/>
                    </a:lnTo>
                    <a:lnTo>
                      <a:pt x="1539" y="844"/>
                    </a:lnTo>
                    <a:lnTo>
                      <a:pt x="1591" y="820"/>
                    </a:lnTo>
                    <a:lnTo>
                      <a:pt x="1639" y="788"/>
                    </a:lnTo>
                    <a:lnTo>
                      <a:pt x="1678" y="747"/>
                    </a:lnTo>
                    <a:lnTo>
                      <a:pt x="1710" y="699"/>
                    </a:lnTo>
                    <a:lnTo>
                      <a:pt x="1732" y="646"/>
                    </a:lnTo>
                    <a:lnTo>
                      <a:pt x="1742" y="590"/>
                    </a:lnTo>
                    <a:lnTo>
                      <a:pt x="1743" y="562"/>
                    </a:lnTo>
                    <a:lnTo>
                      <a:pt x="1743" y="280"/>
                    </a:lnTo>
                    <a:lnTo>
                      <a:pt x="267" y="280"/>
                    </a:lnTo>
                    <a:close/>
                    <a:moveTo>
                      <a:pt x="1463" y="1139"/>
                    </a:moveTo>
                    <a:lnTo>
                      <a:pt x="577" y="1139"/>
                    </a:lnTo>
                    <a:lnTo>
                      <a:pt x="546" y="1138"/>
                    </a:lnTo>
                    <a:lnTo>
                      <a:pt x="487" y="1132"/>
                    </a:lnTo>
                    <a:lnTo>
                      <a:pt x="430" y="1120"/>
                    </a:lnTo>
                    <a:lnTo>
                      <a:pt x="376" y="1103"/>
                    </a:lnTo>
                    <a:lnTo>
                      <a:pt x="324" y="1080"/>
                    </a:lnTo>
                    <a:lnTo>
                      <a:pt x="275" y="1054"/>
                    </a:lnTo>
                    <a:lnTo>
                      <a:pt x="229" y="1022"/>
                    </a:lnTo>
                    <a:lnTo>
                      <a:pt x="186" y="986"/>
                    </a:lnTo>
                    <a:lnTo>
                      <a:pt x="147" y="946"/>
                    </a:lnTo>
                    <a:lnTo>
                      <a:pt x="113" y="904"/>
                    </a:lnTo>
                    <a:lnTo>
                      <a:pt x="82" y="857"/>
                    </a:lnTo>
                    <a:lnTo>
                      <a:pt x="56" y="808"/>
                    </a:lnTo>
                    <a:lnTo>
                      <a:pt x="33" y="757"/>
                    </a:lnTo>
                    <a:lnTo>
                      <a:pt x="18" y="703"/>
                    </a:lnTo>
                    <a:lnTo>
                      <a:pt x="6" y="647"/>
                    </a:lnTo>
                    <a:lnTo>
                      <a:pt x="0" y="590"/>
                    </a:lnTo>
                    <a:lnTo>
                      <a:pt x="0" y="562"/>
                    </a:lnTo>
                    <a:lnTo>
                      <a:pt x="0" y="0"/>
                    </a:lnTo>
                    <a:lnTo>
                      <a:pt x="2054" y="0"/>
                    </a:lnTo>
                    <a:lnTo>
                      <a:pt x="2054" y="562"/>
                    </a:lnTo>
                    <a:lnTo>
                      <a:pt x="2051" y="593"/>
                    </a:lnTo>
                    <a:lnTo>
                      <a:pt x="2043" y="651"/>
                    </a:lnTo>
                    <a:lnTo>
                      <a:pt x="2030" y="708"/>
                    </a:lnTo>
                    <a:lnTo>
                      <a:pt x="2011" y="762"/>
                    </a:lnTo>
                    <a:lnTo>
                      <a:pt x="1988" y="814"/>
                    </a:lnTo>
                    <a:lnTo>
                      <a:pt x="1961" y="864"/>
                    </a:lnTo>
                    <a:lnTo>
                      <a:pt x="1929" y="909"/>
                    </a:lnTo>
                    <a:lnTo>
                      <a:pt x="1893" y="952"/>
                    </a:lnTo>
                    <a:lnTo>
                      <a:pt x="1854" y="990"/>
                    </a:lnTo>
                    <a:lnTo>
                      <a:pt x="1811" y="1026"/>
                    </a:lnTo>
                    <a:lnTo>
                      <a:pt x="1764" y="1057"/>
                    </a:lnTo>
                    <a:lnTo>
                      <a:pt x="1715" y="1083"/>
                    </a:lnTo>
                    <a:lnTo>
                      <a:pt x="1663" y="1104"/>
                    </a:lnTo>
                    <a:lnTo>
                      <a:pt x="1608" y="1121"/>
                    </a:lnTo>
                    <a:lnTo>
                      <a:pt x="1551" y="1133"/>
                    </a:lnTo>
                    <a:lnTo>
                      <a:pt x="1492" y="1138"/>
                    </a:lnTo>
                    <a:lnTo>
                      <a:pt x="1463" y="113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Freeform 47">
                <a:extLst>
                  <a:ext uri="{FF2B5EF4-FFF2-40B4-BE49-F238E27FC236}">
                    <a16:creationId xmlns:a16="http://schemas.microsoft.com/office/drawing/2014/main" id="{80C012FA-0687-9C87-C542-8B519685AE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5" y="2732"/>
                <a:ext cx="970" cy="1072"/>
              </a:xfrm>
              <a:custGeom>
                <a:avLst/>
                <a:gdLst>
                  <a:gd name="T0" fmla="*/ 5818 w 5819"/>
                  <a:gd name="T1" fmla="*/ 2879 h 6432"/>
                  <a:gd name="T2" fmla="*/ 5794 w 5819"/>
                  <a:gd name="T3" fmla="*/ 2568 h 6432"/>
                  <a:gd name="T4" fmla="*/ 5741 w 5819"/>
                  <a:gd name="T5" fmla="*/ 2268 h 6432"/>
                  <a:gd name="T6" fmla="*/ 5657 w 5819"/>
                  <a:gd name="T7" fmla="*/ 1980 h 6432"/>
                  <a:gd name="T8" fmla="*/ 5548 w 5819"/>
                  <a:gd name="T9" fmla="*/ 1704 h 6432"/>
                  <a:gd name="T10" fmla="*/ 5412 w 5819"/>
                  <a:gd name="T11" fmla="*/ 1444 h 6432"/>
                  <a:gd name="T12" fmla="*/ 5252 w 5819"/>
                  <a:gd name="T13" fmla="*/ 1199 h 6432"/>
                  <a:gd name="T14" fmla="*/ 5071 w 5819"/>
                  <a:gd name="T15" fmla="*/ 972 h 6432"/>
                  <a:gd name="T16" fmla="*/ 4868 w 5819"/>
                  <a:gd name="T17" fmla="*/ 765 h 6432"/>
                  <a:gd name="T18" fmla="*/ 4646 w 5819"/>
                  <a:gd name="T19" fmla="*/ 580 h 6432"/>
                  <a:gd name="T20" fmla="*/ 4406 w 5819"/>
                  <a:gd name="T21" fmla="*/ 417 h 6432"/>
                  <a:gd name="T22" fmla="*/ 4151 w 5819"/>
                  <a:gd name="T23" fmla="*/ 279 h 6432"/>
                  <a:gd name="T24" fmla="*/ 3881 w 5819"/>
                  <a:gd name="T25" fmla="*/ 166 h 6432"/>
                  <a:gd name="T26" fmla="*/ 3598 w 5819"/>
                  <a:gd name="T27" fmla="*/ 81 h 6432"/>
                  <a:gd name="T28" fmla="*/ 3304 w 5819"/>
                  <a:gd name="T29" fmla="*/ 26 h 6432"/>
                  <a:gd name="T30" fmla="*/ 3000 w 5819"/>
                  <a:gd name="T31" fmla="*/ 0 h 6432"/>
                  <a:gd name="T32" fmla="*/ 2767 w 5819"/>
                  <a:gd name="T33" fmla="*/ 4 h 6432"/>
                  <a:gd name="T34" fmla="*/ 2567 w 5819"/>
                  <a:gd name="T35" fmla="*/ 20 h 6432"/>
                  <a:gd name="T36" fmla="*/ 2306 w 5819"/>
                  <a:gd name="T37" fmla="*/ 65 h 6432"/>
                  <a:gd name="T38" fmla="*/ 2052 w 5819"/>
                  <a:gd name="T39" fmla="*/ 132 h 6432"/>
                  <a:gd name="T40" fmla="*/ 1808 w 5819"/>
                  <a:gd name="T41" fmla="*/ 223 h 6432"/>
                  <a:gd name="T42" fmla="*/ 1574 w 5819"/>
                  <a:gd name="T43" fmla="*/ 335 h 6432"/>
                  <a:gd name="T44" fmla="*/ 1351 w 5819"/>
                  <a:gd name="T45" fmla="*/ 466 h 6432"/>
                  <a:gd name="T46" fmla="*/ 1140 w 5819"/>
                  <a:gd name="T47" fmla="*/ 617 h 6432"/>
                  <a:gd name="T48" fmla="*/ 944 w 5819"/>
                  <a:gd name="T49" fmla="*/ 785 h 6432"/>
                  <a:gd name="T50" fmla="*/ 763 w 5819"/>
                  <a:gd name="T51" fmla="*/ 970 h 6432"/>
                  <a:gd name="T52" fmla="*/ 598 w 5819"/>
                  <a:gd name="T53" fmla="*/ 1169 h 6432"/>
                  <a:gd name="T54" fmla="*/ 451 w 5819"/>
                  <a:gd name="T55" fmla="*/ 1384 h 6432"/>
                  <a:gd name="T56" fmla="*/ 322 w 5819"/>
                  <a:gd name="T57" fmla="*/ 1610 h 6432"/>
                  <a:gd name="T58" fmla="*/ 212 w 5819"/>
                  <a:gd name="T59" fmla="*/ 1849 h 6432"/>
                  <a:gd name="T60" fmla="*/ 125 w 5819"/>
                  <a:gd name="T61" fmla="*/ 2098 h 6432"/>
                  <a:gd name="T62" fmla="*/ 58 w 5819"/>
                  <a:gd name="T63" fmla="*/ 2356 h 6432"/>
                  <a:gd name="T64" fmla="*/ 16 w 5819"/>
                  <a:gd name="T65" fmla="*/ 2622 h 6432"/>
                  <a:gd name="T66" fmla="*/ 5 w 5819"/>
                  <a:gd name="T67" fmla="*/ 2759 h 6432"/>
                  <a:gd name="T68" fmla="*/ 1 w 5819"/>
                  <a:gd name="T69" fmla="*/ 3035 h 6432"/>
                  <a:gd name="T70" fmla="*/ 21 w 5819"/>
                  <a:gd name="T71" fmla="*/ 3302 h 6432"/>
                  <a:gd name="T72" fmla="*/ 62 w 5819"/>
                  <a:gd name="T73" fmla="*/ 3560 h 6432"/>
                  <a:gd name="T74" fmla="*/ 126 w 5819"/>
                  <a:gd name="T75" fmla="*/ 3810 h 6432"/>
                  <a:gd name="T76" fmla="*/ 210 w 5819"/>
                  <a:gd name="T77" fmla="*/ 4051 h 6432"/>
                  <a:gd name="T78" fmla="*/ 315 w 5819"/>
                  <a:gd name="T79" fmla="*/ 4282 h 6432"/>
                  <a:gd name="T80" fmla="*/ 439 w 5819"/>
                  <a:gd name="T81" fmla="*/ 4502 h 6432"/>
                  <a:gd name="T82" fmla="*/ 544 w 5819"/>
                  <a:gd name="T83" fmla="*/ 4660 h 6432"/>
                  <a:gd name="T84" fmla="*/ 672 w 5819"/>
                  <a:gd name="T85" fmla="*/ 4829 h 6432"/>
                  <a:gd name="T86" fmla="*/ 1010 w 5819"/>
                  <a:gd name="T87" fmla="*/ 5200 h 6432"/>
                  <a:gd name="T88" fmla="*/ 1214 w 5819"/>
                  <a:gd name="T89" fmla="*/ 5438 h 6432"/>
                  <a:gd name="T90" fmla="*/ 1307 w 5819"/>
                  <a:gd name="T91" fmla="*/ 5597 h 6432"/>
                  <a:gd name="T92" fmla="*/ 1382 w 5819"/>
                  <a:gd name="T93" fmla="*/ 5795 h 6432"/>
                  <a:gd name="T94" fmla="*/ 1435 w 5819"/>
                  <a:gd name="T95" fmla="*/ 6048 h 6432"/>
                  <a:gd name="T96" fmla="*/ 1486 w 5819"/>
                  <a:gd name="T97" fmla="*/ 6432 h 6432"/>
                  <a:gd name="T98" fmla="*/ 4342 w 5819"/>
                  <a:gd name="T99" fmla="*/ 6207 h 6432"/>
                  <a:gd name="T100" fmla="*/ 4379 w 5819"/>
                  <a:gd name="T101" fmla="*/ 5989 h 6432"/>
                  <a:gd name="T102" fmla="*/ 4447 w 5819"/>
                  <a:gd name="T103" fmla="*/ 5754 h 6432"/>
                  <a:gd name="T104" fmla="*/ 4535 w 5819"/>
                  <a:gd name="T105" fmla="*/ 5565 h 6432"/>
                  <a:gd name="T106" fmla="*/ 4642 w 5819"/>
                  <a:gd name="T107" fmla="*/ 5404 h 6432"/>
                  <a:gd name="T108" fmla="*/ 4869 w 5819"/>
                  <a:gd name="T109" fmla="*/ 5140 h 6432"/>
                  <a:gd name="T110" fmla="*/ 5150 w 5819"/>
                  <a:gd name="T111" fmla="*/ 4814 h 6432"/>
                  <a:gd name="T112" fmla="*/ 5284 w 5819"/>
                  <a:gd name="T113" fmla="*/ 4631 h 6432"/>
                  <a:gd name="T114" fmla="*/ 5459 w 5819"/>
                  <a:gd name="T115" fmla="*/ 4359 h 6432"/>
                  <a:gd name="T116" fmla="*/ 5643 w 5819"/>
                  <a:gd name="T117" fmla="*/ 3962 h 6432"/>
                  <a:gd name="T118" fmla="*/ 5764 w 5819"/>
                  <a:gd name="T119" fmla="*/ 3533 h 6432"/>
                  <a:gd name="T120" fmla="*/ 5818 w 5819"/>
                  <a:gd name="T121" fmla="*/ 3076 h 6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819" h="6432">
                    <a:moveTo>
                      <a:pt x="5819" y="2958"/>
                    </a:moveTo>
                    <a:lnTo>
                      <a:pt x="5818" y="2879"/>
                    </a:lnTo>
                    <a:lnTo>
                      <a:pt x="5810" y="2722"/>
                    </a:lnTo>
                    <a:lnTo>
                      <a:pt x="5794" y="2568"/>
                    </a:lnTo>
                    <a:lnTo>
                      <a:pt x="5771" y="2416"/>
                    </a:lnTo>
                    <a:lnTo>
                      <a:pt x="5741" y="2268"/>
                    </a:lnTo>
                    <a:lnTo>
                      <a:pt x="5703" y="2122"/>
                    </a:lnTo>
                    <a:lnTo>
                      <a:pt x="5657" y="1980"/>
                    </a:lnTo>
                    <a:lnTo>
                      <a:pt x="5606" y="1840"/>
                    </a:lnTo>
                    <a:lnTo>
                      <a:pt x="5548" y="1704"/>
                    </a:lnTo>
                    <a:lnTo>
                      <a:pt x="5483" y="1571"/>
                    </a:lnTo>
                    <a:lnTo>
                      <a:pt x="5412" y="1444"/>
                    </a:lnTo>
                    <a:lnTo>
                      <a:pt x="5336" y="1319"/>
                    </a:lnTo>
                    <a:lnTo>
                      <a:pt x="5252" y="1199"/>
                    </a:lnTo>
                    <a:lnTo>
                      <a:pt x="5165" y="1083"/>
                    </a:lnTo>
                    <a:lnTo>
                      <a:pt x="5071" y="972"/>
                    </a:lnTo>
                    <a:lnTo>
                      <a:pt x="4972" y="867"/>
                    </a:lnTo>
                    <a:lnTo>
                      <a:pt x="4868" y="765"/>
                    </a:lnTo>
                    <a:lnTo>
                      <a:pt x="4760" y="670"/>
                    </a:lnTo>
                    <a:lnTo>
                      <a:pt x="4646" y="580"/>
                    </a:lnTo>
                    <a:lnTo>
                      <a:pt x="4529" y="495"/>
                    </a:lnTo>
                    <a:lnTo>
                      <a:pt x="4406" y="417"/>
                    </a:lnTo>
                    <a:lnTo>
                      <a:pt x="4281" y="344"/>
                    </a:lnTo>
                    <a:lnTo>
                      <a:pt x="4151" y="279"/>
                    </a:lnTo>
                    <a:lnTo>
                      <a:pt x="4018" y="219"/>
                    </a:lnTo>
                    <a:lnTo>
                      <a:pt x="3881" y="166"/>
                    </a:lnTo>
                    <a:lnTo>
                      <a:pt x="3741" y="120"/>
                    </a:lnTo>
                    <a:lnTo>
                      <a:pt x="3598" y="81"/>
                    </a:lnTo>
                    <a:lnTo>
                      <a:pt x="3453" y="49"/>
                    </a:lnTo>
                    <a:lnTo>
                      <a:pt x="3304" y="26"/>
                    </a:lnTo>
                    <a:lnTo>
                      <a:pt x="3153" y="9"/>
                    </a:lnTo>
                    <a:lnTo>
                      <a:pt x="3000" y="0"/>
                    </a:lnTo>
                    <a:lnTo>
                      <a:pt x="2845" y="0"/>
                    </a:lnTo>
                    <a:lnTo>
                      <a:pt x="2767" y="4"/>
                    </a:lnTo>
                    <a:lnTo>
                      <a:pt x="2700" y="7"/>
                    </a:lnTo>
                    <a:lnTo>
                      <a:pt x="2567" y="20"/>
                    </a:lnTo>
                    <a:lnTo>
                      <a:pt x="2435" y="39"/>
                    </a:lnTo>
                    <a:lnTo>
                      <a:pt x="2306" y="65"/>
                    </a:lnTo>
                    <a:lnTo>
                      <a:pt x="2177" y="95"/>
                    </a:lnTo>
                    <a:lnTo>
                      <a:pt x="2052" y="132"/>
                    </a:lnTo>
                    <a:lnTo>
                      <a:pt x="1928" y="174"/>
                    </a:lnTo>
                    <a:lnTo>
                      <a:pt x="1808" y="223"/>
                    </a:lnTo>
                    <a:lnTo>
                      <a:pt x="1690" y="276"/>
                    </a:lnTo>
                    <a:lnTo>
                      <a:pt x="1574" y="335"/>
                    </a:lnTo>
                    <a:lnTo>
                      <a:pt x="1461" y="398"/>
                    </a:lnTo>
                    <a:lnTo>
                      <a:pt x="1351" y="466"/>
                    </a:lnTo>
                    <a:lnTo>
                      <a:pt x="1244" y="540"/>
                    </a:lnTo>
                    <a:lnTo>
                      <a:pt x="1140" y="617"/>
                    </a:lnTo>
                    <a:lnTo>
                      <a:pt x="1041" y="699"/>
                    </a:lnTo>
                    <a:lnTo>
                      <a:pt x="944" y="785"/>
                    </a:lnTo>
                    <a:lnTo>
                      <a:pt x="851" y="875"/>
                    </a:lnTo>
                    <a:lnTo>
                      <a:pt x="763" y="970"/>
                    </a:lnTo>
                    <a:lnTo>
                      <a:pt x="678" y="1068"/>
                    </a:lnTo>
                    <a:lnTo>
                      <a:pt x="598" y="1169"/>
                    </a:lnTo>
                    <a:lnTo>
                      <a:pt x="522" y="1275"/>
                    </a:lnTo>
                    <a:lnTo>
                      <a:pt x="451" y="1384"/>
                    </a:lnTo>
                    <a:lnTo>
                      <a:pt x="383" y="1495"/>
                    </a:lnTo>
                    <a:lnTo>
                      <a:pt x="322" y="1610"/>
                    </a:lnTo>
                    <a:lnTo>
                      <a:pt x="264" y="1729"/>
                    </a:lnTo>
                    <a:lnTo>
                      <a:pt x="212" y="1849"/>
                    </a:lnTo>
                    <a:lnTo>
                      <a:pt x="166" y="1972"/>
                    </a:lnTo>
                    <a:lnTo>
                      <a:pt x="125" y="2098"/>
                    </a:lnTo>
                    <a:lnTo>
                      <a:pt x="89" y="2226"/>
                    </a:lnTo>
                    <a:lnTo>
                      <a:pt x="58" y="2356"/>
                    </a:lnTo>
                    <a:lnTo>
                      <a:pt x="35" y="2488"/>
                    </a:lnTo>
                    <a:lnTo>
                      <a:pt x="16" y="2622"/>
                    </a:lnTo>
                    <a:lnTo>
                      <a:pt x="10" y="2690"/>
                    </a:lnTo>
                    <a:lnTo>
                      <a:pt x="5" y="2759"/>
                    </a:lnTo>
                    <a:lnTo>
                      <a:pt x="0" y="2898"/>
                    </a:lnTo>
                    <a:lnTo>
                      <a:pt x="1" y="3035"/>
                    </a:lnTo>
                    <a:lnTo>
                      <a:pt x="9" y="3169"/>
                    </a:lnTo>
                    <a:lnTo>
                      <a:pt x="21" y="3302"/>
                    </a:lnTo>
                    <a:lnTo>
                      <a:pt x="39" y="3431"/>
                    </a:lnTo>
                    <a:lnTo>
                      <a:pt x="62" y="3560"/>
                    </a:lnTo>
                    <a:lnTo>
                      <a:pt x="92" y="3687"/>
                    </a:lnTo>
                    <a:lnTo>
                      <a:pt x="126" y="3810"/>
                    </a:lnTo>
                    <a:lnTo>
                      <a:pt x="166" y="3933"/>
                    </a:lnTo>
                    <a:lnTo>
                      <a:pt x="210" y="4051"/>
                    </a:lnTo>
                    <a:lnTo>
                      <a:pt x="260" y="4168"/>
                    </a:lnTo>
                    <a:lnTo>
                      <a:pt x="315" y="4282"/>
                    </a:lnTo>
                    <a:lnTo>
                      <a:pt x="375" y="4394"/>
                    </a:lnTo>
                    <a:lnTo>
                      <a:pt x="439" y="4502"/>
                    </a:lnTo>
                    <a:lnTo>
                      <a:pt x="508" y="4608"/>
                    </a:lnTo>
                    <a:lnTo>
                      <a:pt x="544" y="4660"/>
                    </a:lnTo>
                    <a:lnTo>
                      <a:pt x="588" y="4721"/>
                    </a:lnTo>
                    <a:lnTo>
                      <a:pt x="672" y="4829"/>
                    </a:lnTo>
                    <a:lnTo>
                      <a:pt x="792" y="4972"/>
                    </a:lnTo>
                    <a:lnTo>
                      <a:pt x="1010" y="5200"/>
                    </a:lnTo>
                    <a:lnTo>
                      <a:pt x="1161" y="5367"/>
                    </a:lnTo>
                    <a:lnTo>
                      <a:pt x="1214" y="5438"/>
                    </a:lnTo>
                    <a:lnTo>
                      <a:pt x="1263" y="5514"/>
                    </a:lnTo>
                    <a:lnTo>
                      <a:pt x="1307" y="5597"/>
                    </a:lnTo>
                    <a:lnTo>
                      <a:pt x="1347" y="5690"/>
                    </a:lnTo>
                    <a:lnTo>
                      <a:pt x="1382" y="5795"/>
                    </a:lnTo>
                    <a:lnTo>
                      <a:pt x="1411" y="5913"/>
                    </a:lnTo>
                    <a:lnTo>
                      <a:pt x="1435" y="6048"/>
                    </a:lnTo>
                    <a:lnTo>
                      <a:pt x="1444" y="6123"/>
                    </a:lnTo>
                    <a:lnTo>
                      <a:pt x="1486" y="6432"/>
                    </a:lnTo>
                    <a:lnTo>
                      <a:pt x="4313" y="6432"/>
                    </a:lnTo>
                    <a:lnTo>
                      <a:pt x="4342" y="6207"/>
                    </a:lnTo>
                    <a:lnTo>
                      <a:pt x="4353" y="6129"/>
                    </a:lnTo>
                    <a:lnTo>
                      <a:pt x="4379" y="5989"/>
                    </a:lnTo>
                    <a:lnTo>
                      <a:pt x="4411" y="5864"/>
                    </a:lnTo>
                    <a:lnTo>
                      <a:pt x="4447" y="5754"/>
                    </a:lnTo>
                    <a:lnTo>
                      <a:pt x="4489" y="5654"/>
                    </a:lnTo>
                    <a:lnTo>
                      <a:pt x="4535" y="5565"/>
                    </a:lnTo>
                    <a:lnTo>
                      <a:pt x="4586" y="5482"/>
                    </a:lnTo>
                    <a:lnTo>
                      <a:pt x="4642" y="5404"/>
                    </a:lnTo>
                    <a:lnTo>
                      <a:pt x="4732" y="5292"/>
                    </a:lnTo>
                    <a:lnTo>
                      <a:pt x="4869" y="5140"/>
                    </a:lnTo>
                    <a:lnTo>
                      <a:pt x="5023" y="4968"/>
                    </a:lnTo>
                    <a:lnTo>
                      <a:pt x="5150" y="4814"/>
                    </a:lnTo>
                    <a:lnTo>
                      <a:pt x="5239" y="4696"/>
                    </a:lnTo>
                    <a:lnTo>
                      <a:pt x="5284" y="4631"/>
                    </a:lnTo>
                    <a:lnTo>
                      <a:pt x="5346" y="4543"/>
                    </a:lnTo>
                    <a:lnTo>
                      <a:pt x="5459" y="4359"/>
                    </a:lnTo>
                    <a:lnTo>
                      <a:pt x="5558" y="4166"/>
                    </a:lnTo>
                    <a:lnTo>
                      <a:pt x="5643" y="3962"/>
                    </a:lnTo>
                    <a:lnTo>
                      <a:pt x="5711" y="3751"/>
                    </a:lnTo>
                    <a:lnTo>
                      <a:pt x="5764" y="3533"/>
                    </a:lnTo>
                    <a:lnTo>
                      <a:pt x="5799" y="3307"/>
                    </a:lnTo>
                    <a:lnTo>
                      <a:pt x="5818" y="3076"/>
                    </a:lnTo>
                    <a:lnTo>
                      <a:pt x="5819" y="29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Freeform 48">
                <a:extLst>
                  <a:ext uri="{FF2B5EF4-FFF2-40B4-BE49-F238E27FC236}">
                    <a16:creationId xmlns:a16="http://schemas.microsoft.com/office/drawing/2014/main" id="{11F901BF-81B1-F322-8B5B-EF2E19D269A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72" y="2708"/>
                <a:ext cx="1016" cy="1121"/>
              </a:xfrm>
              <a:custGeom>
                <a:avLst/>
                <a:gdLst>
                  <a:gd name="T0" fmla="*/ 4372 w 6099"/>
                  <a:gd name="T1" fmla="*/ 6235 h 6728"/>
                  <a:gd name="T2" fmla="*/ 4597 w 6099"/>
                  <a:gd name="T3" fmla="*/ 5597 h 6728"/>
                  <a:gd name="T4" fmla="*/ 4904 w 6099"/>
                  <a:gd name="T5" fmla="*/ 5223 h 6728"/>
                  <a:gd name="T6" fmla="*/ 5326 w 6099"/>
                  <a:gd name="T7" fmla="*/ 4716 h 6728"/>
                  <a:gd name="T8" fmla="*/ 5661 w 6099"/>
                  <a:gd name="T9" fmla="*/ 4046 h 6728"/>
                  <a:gd name="T10" fmla="*/ 5816 w 6099"/>
                  <a:gd name="T11" fmla="*/ 3206 h 6728"/>
                  <a:gd name="T12" fmla="*/ 5794 w 6099"/>
                  <a:gd name="T13" fmla="*/ 2728 h 6728"/>
                  <a:gd name="T14" fmla="*/ 5663 w 6099"/>
                  <a:gd name="T15" fmla="*/ 2169 h 6728"/>
                  <a:gd name="T16" fmla="*/ 5428 w 6099"/>
                  <a:gd name="T17" fmla="*/ 1661 h 6728"/>
                  <a:gd name="T18" fmla="*/ 5102 w 6099"/>
                  <a:gd name="T19" fmla="*/ 1213 h 6728"/>
                  <a:gd name="T20" fmla="*/ 4696 w 6099"/>
                  <a:gd name="T21" fmla="*/ 840 h 6728"/>
                  <a:gd name="T22" fmla="*/ 4225 w 6099"/>
                  <a:gd name="T23" fmla="*/ 552 h 6728"/>
                  <a:gd name="T24" fmla="*/ 3697 w 6099"/>
                  <a:gd name="T25" fmla="*/ 363 h 6728"/>
                  <a:gd name="T26" fmla="*/ 3129 w 6099"/>
                  <a:gd name="T27" fmla="*/ 284 h 6728"/>
                  <a:gd name="T28" fmla="*/ 2715 w 6099"/>
                  <a:gd name="T29" fmla="*/ 301 h 6728"/>
                  <a:gd name="T30" fmla="*/ 2222 w 6099"/>
                  <a:gd name="T31" fmla="*/ 408 h 6728"/>
                  <a:gd name="T32" fmla="*/ 1766 w 6099"/>
                  <a:gd name="T33" fmla="*/ 599 h 6728"/>
                  <a:gd name="T34" fmla="*/ 1354 w 6099"/>
                  <a:gd name="T35" fmla="*/ 867 h 6728"/>
                  <a:gd name="T36" fmla="*/ 997 w 6099"/>
                  <a:gd name="T37" fmla="*/ 1202 h 6728"/>
                  <a:gd name="T38" fmla="*/ 701 w 6099"/>
                  <a:gd name="T39" fmla="*/ 1595 h 6728"/>
                  <a:gd name="T40" fmla="*/ 478 w 6099"/>
                  <a:gd name="T41" fmla="*/ 2039 h 6728"/>
                  <a:gd name="T42" fmla="*/ 335 w 6099"/>
                  <a:gd name="T43" fmla="*/ 2525 h 6728"/>
                  <a:gd name="T44" fmla="*/ 286 w 6099"/>
                  <a:gd name="T45" fmla="*/ 2909 h 6728"/>
                  <a:gd name="T46" fmla="*/ 298 w 6099"/>
                  <a:gd name="T47" fmla="*/ 3409 h 6728"/>
                  <a:gd name="T48" fmla="*/ 397 w 6099"/>
                  <a:gd name="T49" fmla="*/ 3894 h 6728"/>
                  <a:gd name="T50" fmla="*/ 576 w 6099"/>
                  <a:gd name="T51" fmla="*/ 4355 h 6728"/>
                  <a:gd name="T52" fmla="*/ 797 w 6099"/>
                  <a:gd name="T53" fmla="*/ 4730 h 6728"/>
                  <a:gd name="T54" fmla="*/ 1205 w 6099"/>
                  <a:gd name="T55" fmla="*/ 5209 h 6728"/>
                  <a:gd name="T56" fmla="*/ 1566 w 6099"/>
                  <a:gd name="T57" fmla="*/ 5661 h 6728"/>
                  <a:gd name="T58" fmla="*/ 1726 w 6099"/>
                  <a:gd name="T59" fmla="*/ 6249 h 6728"/>
                  <a:gd name="T60" fmla="*/ 1458 w 6099"/>
                  <a:gd name="T61" fmla="*/ 6291 h 6728"/>
                  <a:gd name="T62" fmla="*/ 1324 w 6099"/>
                  <a:gd name="T63" fmla="*/ 5809 h 6728"/>
                  <a:gd name="T64" fmla="*/ 1008 w 6099"/>
                  <a:gd name="T65" fmla="*/ 5420 h 6728"/>
                  <a:gd name="T66" fmla="*/ 634 w 6099"/>
                  <a:gd name="T67" fmla="*/ 4986 h 6728"/>
                  <a:gd name="T68" fmla="*/ 390 w 6099"/>
                  <a:gd name="T69" fmla="*/ 4612 h 6728"/>
                  <a:gd name="T70" fmla="*/ 171 w 6099"/>
                  <a:gd name="T71" fmla="*/ 4114 h 6728"/>
                  <a:gd name="T72" fmla="*/ 40 w 6099"/>
                  <a:gd name="T73" fmla="*/ 3584 h 6728"/>
                  <a:gd name="T74" fmla="*/ 0 w 6099"/>
                  <a:gd name="T75" fmla="*/ 3038 h 6728"/>
                  <a:gd name="T76" fmla="*/ 36 w 6099"/>
                  <a:gd name="T77" fmla="*/ 2618 h 6728"/>
                  <a:gd name="T78" fmla="*/ 175 w 6099"/>
                  <a:gd name="T79" fmla="*/ 2073 h 6728"/>
                  <a:gd name="T80" fmla="*/ 403 w 6099"/>
                  <a:gd name="T81" fmla="*/ 1572 h 6728"/>
                  <a:gd name="T82" fmla="*/ 711 w 6099"/>
                  <a:gd name="T83" fmla="*/ 1124 h 6728"/>
                  <a:gd name="T84" fmla="*/ 1089 w 6099"/>
                  <a:gd name="T85" fmla="*/ 736 h 6728"/>
                  <a:gd name="T86" fmla="*/ 1526 w 6099"/>
                  <a:gd name="T87" fmla="*/ 422 h 6728"/>
                  <a:gd name="T88" fmla="*/ 2016 w 6099"/>
                  <a:gd name="T89" fmla="*/ 188 h 6728"/>
                  <a:gd name="T90" fmla="*/ 2545 w 6099"/>
                  <a:gd name="T91" fmla="*/ 43 h 6728"/>
                  <a:gd name="T92" fmla="*/ 2975 w 6099"/>
                  <a:gd name="T93" fmla="*/ 0 h 6728"/>
                  <a:gd name="T94" fmla="*/ 3613 w 6099"/>
                  <a:gd name="T95" fmla="*/ 54 h 6728"/>
                  <a:gd name="T96" fmla="*/ 4207 w 6099"/>
                  <a:gd name="T97" fmla="*/ 233 h 6728"/>
                  <a:gd name="T98" fmla="*/ 4744 w 6099"/>
                  <a:gd name="T99" fmla="*/ 523 h 6728"/>
                  <a:gd name="T100" fmla="*/ 5210 w 6099"/>
                  <a:gd name="T101" fmla="*/ 914 h 6728"/>
                  <a:gd name="T102" fmla="*/ 5592 w 6099"/>
                  <a:gd name="T103" fmla="*/ 1387 h 6728"/>
                  <a:gd name="T104" fmla="*/ 5875 w 6099"/>
                  <a:gd name="T105" fmla="*/ 1933 h 6728"/>
                  <a:gd name="T106" fmla="*/ 6049 w 6099"/>
                  <a:gd name="T107" fmla="*/ 2535 h 6728"/>
                  <a:gd name="T108" fmla="*/ 6099 w 6099"/>
                  <a:gd name="T109" fmla="*/ 3099 h 6728"/>
                  <a:gd name="T110" fmla="*/ 5995 w 6099"/>
                  <a:gd name="T111" fmla="*/ 3914 h 6728"/>
                  <a:gd name="T112" fmla="*/ 5618 w 6099"/>
                  <a:gd name="T113" fmla="*/ 4772 h 6728"/>
                  <a:gd name="T114" fmla="*/ 5212 w 6099"/>
                  <a:gd name="T115" fmla="*/ 5299 h 6728"/>
                  <a:gd name="T116" fmla="*/ 4837 w 6099"/>
                  <a:gd name="T117" fmla="*/ 5749 h 6728"/>
                  <a:gd name="T118" fmla="*/ 4651 w 6099"/>
                  <a:gd name="T119" fmla="*/ 6281 h 6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099" h="6728">
                    <a:moveTo>
                      <a:pt x="1753" y="6446"/>
                    </a:moveTo>
                    <a:lnTo>
                      <a:pt x="4342" y="6446"/>
                    </a:lnTo>
                    <a:lnTo>
                      <a:pt x="4355" y="6348"/>
                    </a:lnTo>
                    <a:lnTo>
                      <a:pt x="4372" y="6235"/>
                    </a:lnTo>
                    <a:lnTo>
                      <a:pt x="4414" y="6037"/>
                    </a:lnTo>
                    <a:lnTo>
                      <a:pt x="4466" y="5868"/>
                    </a:lnTo>
                    <a:lnTo>
                      <a:pt x="4527" y="5724"/>
                    </a:lnTo>
                    <a:lnTo>
                      <a:pt x="4597" y="5597"/>
                    </a:lnTo>
                    <a:lnTo>
                      <a:pt x="4675" y="5483"/>
                    </a:lnTo>
                    <a:lnTo>
                      <a:pt x="4762" y="5378"/>
                    </a:lnTo>
                    <a:lnTo>
                      <a:pt x="4854" y="5275"/>
                    </a:lnTo>
                    <a:lnTo>
                      <a:pt x="4904" y="5223"/>
                    </a:lnTo>
                    <a:lnTo>
                      <a:pt x="5001" y="5117"/>
                    </a:lnTo>
                    <a:lnTo>
                      <a:pt x="5157" y="4939"/>
                    </a:lnTo>
                    <a:lnTo>
                      <a:pt x="5268" y="4798"/>
                    </a:lnTo>
                    <a:lnTo>
                      <a:pt x="5326" y="4716"/>
                    </a:lnTo>
                    <a:lnTo>
                      <a:pt x="5385" y="4625"/>
                    </a:lnTo>
                    <a:lnTo>
                      <a:pt x="5493" y="4439"/>
                    </a:lnTo>
                    <a:lnTo>
                      <a:pt x="5584" y="4246"/>
                    </a:lnTo>
                    <a:lnTo>
                      <a:pt x="5661" y="4046"/>
                    </a:lnTo>
                    <a:lnTo>
                      <a:pt x="5724" y="3841"/>
                    </a:lnTo>
                    <a:lnTo>
                      <a:pt x="5770" y="3633"/>
                    </a:lnTo>
                    <a:lnTo>
                      <a:pt x="5801" y="3421"/>
                    </a:lnTo>
                    <a:lnTo>
                      <a:pt x="5816" y="3206"/>
                    </a:lnTo>
                    <a:lnTo>
                      <a:pt x="5818" y="3099"/>
                    </a:lnTo>
                    <a:lnTo>
                      <a:pt x="5817" y="3024"/>
                    </a:lnTo>
                    <a:lnTo>
                      <a:pt x="5810" y="2875"/>
                    </a:lnTo>
                    <a:lnTo>
                      <a:pt x="5794" y="2728"/>
                    </a:lnTo>
                    <a:lnTo>
                      <a:pt x="5772" y="2585"/>
                    </a:lnTo>
                    <a:lnTo>
                      <a:pt x="5743" y="2444"/>
                    </a:lnTo>
                    <a:lnTo>
                      <a:pt x="5707" y="2305"/>
                    </a:lnTo>
                    <a:lnTo>
                      <a:pt x="5663" y="2169"/>
                    </a:lnTo>
                    <a:lnTo>
                      <a:pt x="5614" y="2037"/>
                    </a:lnTo>
                    <a:lnTo>
                      <a:pt x="5558" y="1908"/>
                    </a:lnTo>
                    <a:lnTo>
                      <a:pt x="5497" y="1782"/>
                    </a:lnTo>
                    <a:lnTo>
                      <a:pt x="5428" y="1661"/>
                    </a:lnTo>
                    <a:lnTo>
                      <a:pt x="5355" y="1542"/>
                    </a:lnTo>
                    <a:lnTo>
                      <a:pt x="5276" y="1429"/>
                    </a:lnTo>
                    <a:lnTo>
                      <a:pt x="5192" y="1319"/>
                    </a:lnTo>
                    <a:lnTo>
                      <a:pt x="5102" y="1213"/>
                    </a:lnTo>
                    <a:lnTo>
                      <a:pt x="5007" y="1112"/>
                    </a:lnTo>
                    <a:lnTo>
                      <a:pt x="4908" y="1016"/>
                    </a:lnTo>
                    <a:lnTo>
                      <a:pt x="4805" y="925"/>
                    </a:lnTo>
                    <a:lnTo>
                      <a:pt x="4696" y="840"/>
                    </a:lnTo>
                    <a:lnTo>
                      <a:pt x="4584" y="760"/>
                    </a:lnTo>
                    <a:lnTo>
                      <a:pt x="4468" y="685"/>
                    </a:lnTo>
                    <a:lnTo>
                      <a:pt x="4348" y="615"/>
                    </a:lnTo>
                    <a:lnTo>
                      <a:pt x="4225" y="552"/>
                    </a:lnTo>
                    <a:lnTo>
                      <a:pt x="4097" y="495"/>
                    </a:lnTo>
                    <a:lnTo>
                      <a:pt x="3967" y="444"/>
                    </a:lnTo>
                    <a:lnTo>
                      <a:pt x="3833" y="400"/>
                    </a:lnTo>
                    <a:lnTo>
                      <a:pt x="3697" y="363"/>
                    </a:lnTo>
                    <a:lnTo>
                      <a:pt x="3559" y="332"/>
                    </a:lnTo>
                    <a:lnTo>
                      <a:pt x="3418" y="309"/>
                    </a:lnTo>
                    <a:lnTo>
                      <a:pt x="3274" y="292"/>
                    </a:lnTo>
                    <a:lnTo>
                      <a:pt x="3129" y="284"/>
                    </a:lnTo>
                    <a:lnTo>
                      <a:pt x="2981" y="283"/>
                    </a:lnTo>
                    <a:lnTo>
                      <a:pt x="2907" y="285"/>
                    </a:lnTo>
                    <a:lnTo>
                      <a:pt x="2843" y="289"/>
                    </a:lnTo>
                    <a:lnTo>
                      <a:pt x="2715" y="301"/>
                    </a:lnTo>
                    <a:lnTo>
                      <a:pt x="2589" y="320"/>
                    </a:lnTo>
                    <a:lnTo>
                      <a:pt x="2464" y="344"/>
                    </a:lnTo>
                    <a:lnTo>
                      <a:pt x="2343" y="373"/>
                    </a:lnTo>
                    <a:lnTo>
                      <a:pt x="2222" y="408"/>
                    </a:lnTo>
                    <a:lnTo>
                      <a:pt x="2104" y="448"/>
                    </a:lnTo>
                    <a:lnTo>
                      <a:pt x="1989" y="494"/>
                    </a:lnTo>
                    <a:lnTo>
                      <a:pt x="1876" y="544"/>
                    </a:lnTo>
                    <a:lnTo>
                      <a:pt x="1766" y="599"/>
                    </a:lnTo>
                    <a:lnTo>
                      <a:pt x="1658" y="659"/>
                    </a:lnTo>
                    <a:lnTo>
                      <a:pt x="1554" y="725"/>
                    </a:lnTo>
                    <a:lnTo>
                      <a:pt x="1452" y="793"/>
                    </a:lnTo>
                    <a:lnTo>
                      <a:pt x="1354" y="867"/>
                    </a:lnTo>
                    <a:lnTo>
                      <a:pt x="1259" y="944"/>
                    </a:lnTo>
                    <a:lnTo>
                      <a:pt x="1169" y="1027"/>
                    </a:lnTo>
                    <a:lnTo>
                      <a:pt x="1080" y="1112"/>
                    </a:lnTo>
                    <a:lnTo>
                      <a:pt x="997" y="1202"/>
                    </a:lnTo>
                    <a:lnTo>
                      <a:pt x="917" y="1295"/>
                    </a:lnTo>
                    <a:lnTo>
                      <a:pt x="841" y="1392"/>
                    </a:lnTo>
                    <a:lnTo>
                      <a:pt x="769" y="1492"/>
                    </a:lnTo>
                    <a:lnTo>
                      <a:pt x="701" y="1595"/>
                    </a:lnTo>
                    <a:lnTo>
                      <a:pt x="638" y="1702"/>
                    </a:lnTo>
                    <a:lnTo>
                      <a:pt x="580" y="1812"/>
                    </a:lnTo>
                    <a:lnTo>
                      <a:pt x="526" y="1924"/>
                    </a:lnTo>
                    <a:lnTo>
                      <a:pt x="478" y="2039"/>
                    </a:lnTo>
                    <a:lnTo>
                      <a:pt x="434" y="2157"/>
                    </a:lnTo>
                    <a:lnTo>
                      <a:pt x="395" y="2277"/>
                    </a:lnTo>
                    <a:lnTo>
                      <a:pt x="363" y="2399"/>
                    </a:lnTo>
                    <a:lnTo>
                      <a:pt x="335" y="2525"/>
                    </a:lnTo>
                    <a:lnTo>
                      <a:pt x="313" y="2651"/>
                    </a:lnTo>
                    <a:lnTo>
                      <a:pt x="296" y="2780"/>
                    </a:lnTo>
                    <a:lnTo>
                      <a:pt x="291" y="2845"/>
                    </a:lnTo>
                    <a:lnTo>
                      <a:pt x="286" y="2909"/>
                    </a:lnTo>
                    <a:lnTo>
                      <a:pt x="280" y="3034"/>
                    </a:lnTo>
                    <a:lnTo>
                      <a:pt x="282" y="3160"/>
                    </a:lnTo>
                    <a:lnTo>
                      <a:pt x="288" y="3285"/>
                    </a:lnTo>
                    <a:lnTo>
                      <a:pt x="298" y="3409"/>
                    </a:lnTo>
                    <a:lnTo>
                      <a:pt x="315" y="3532"/>
                    </a:lnTo>
                    <a:lnTo>
                      <a:pt x="337" y="3655"/>
                    </a:lnTo>
                    <a:lnTo>
                      <a:pt x="365" y="3775"/>
                    </a:lnTo>
                    <a:lnTo>
                      <a:pt x="397" y="3894"/>
                    </a:lnTo>
                    <a:lnTo>
                      <a:pt x="434" y="4012"/>
                    </a:lnTo>
                    <a:lnTo>
                      <a:pt x="477" y="4128"/>
                    </a:lnTo>
                    <a:lnTo>
                      <a:pt x="524" y="4242"/>
                    </a:lnTo>
                    <a:lnTo>
                      <a:pt x="576" y="4355"/>
                    </a:lnTo>
                    <a:lnTo>
                      <a:pt x="634" y="4465"/>
                    </a:lnTo>
                    <a:lnTo>
                      <a:pt x="695" y="4573"/>
                    </a:lnTo>
                    <a:lnTo>
                      <a:pt x="762" y="4678"/>
                    </a:lnTo>
                    <a:lnTo>
                      <a:pt x="797" y="4730"/>
                    </a:lnTo>
                    <a:lnTo>
                      <a:pt x="854" y="4807"/>
                    </a:lnTo>
                    <a:lnTo>
                      <a:pt x="965" y="4942"/>
                    </a:lnTo>
                    <a:lnTo>
                      <a:pt x="1117" y="5112"/>
                    </a:lnTo>
                    <a:lnTo>
                      <a:pt x="1205" y="5209"/>
                    </a:lnTo>
                    <a:lnTo>
                      <a:pt x="1298" y="5302"/>
                    </a:lnTo>
                    <a:lnTo>
                      <a:pt x="1424" y="5443"/>
                    </a:lnTo>
                    <a:lnTo>
                      <a:pt x="1499" y="5545"/>
                    </a:lnTo>
                    <a:lnTo>
                      <a:pt x="1566" y="5661"/>
                    </a:lnTo>
                    <a:lnTo>
                      <a:pt x="1624" y="5797"/>
                    </a:lnTo>
                    <a:lnTo>
                      <a:pt x="1673" y="5955"/>
                    </a:lnTo>
                    <a:lnTo>
                      <a:pt x="1711" y="6142"/>
                    </a:lnTo>
                    <a:lnTo>
                      <a:pt x="1726" y="6249"/>
                    </a:lnTo>
                    <a:lnTo>
                      <a:pt x="1753" y="6446"/>
                    </a:lnTo>
                    <a:close/>
                    <a:moveTo>
                      <a:pt x="4595" y="6728"/>
                    </a:moveTo>
                    <a:lnTo>
                      <a:pt x="1515" y="6728"/>
                    </a:lnTo>
                    <a:lnTo>
                      <a:pt x="1458" y="6291"/>
                    </a:lnTo>
                    <a:lnTo>
                      <a:pt x="1444" y="6202"/>
                    </a:lnTo>
                    <a:lnTo>
                      <a:pt x="1411" y="6048"/>
                    </a:lnTo>
                    <a:lnTo>
                      <a:pt x="1371" y="5919"/>
                    </a:lnTo>
                    <a:lnTo>
                      <a:pt x="1324" y="5809"/>
                    </a:lnTo>
                    <a:lnTo>
                      <a:pt x="1268" y="5714"/>
                    </a:lnTo>
                    <a:lnTo>
                      <a:pt x="1205" y="5629"/>
                    </a:lnTo>
                    <a:lnTo>
                      <a:pt x="1095" y="5506"/>
                    </a:lnTo>
                    <a:lnTo>
                      <a:pt x="1008" y="5420"/>
                    </a:lnTo>
                    <a:lnTo>
                      <a:pt x="960" y="5371"/>
                    </a:lnTo>
                    <a:lnTo>
                      <a:pt x="860" y="5263"/>
                    </a:lnTo>
                    <a:lnTo>
                      <a:pt x="751" y="5136"/>
                    </a:lnTo>
                    <a:lnTo>
                      <a:pt x="634" y="4986"/>
                    </a:lnTo>
                    <a:lnTo>
                      <a:pt x="572" y="4899"/>
                    </a:lnTo>
                    <a:lnTo>
                      <a:pt x="533" y="4844"/>
                    </a:lnTo>
                    <a:lnTo>
                      <a:pt x="459" y="4729"/>
                    </a:lnTo>
                    <a:lnTo>
                      <a:pt x="390" y="4612"/>
                    </a:lnTo>
                    <a:lnTo>
                      <a:pt x="328" y="4491"/>
                    </a:lnTo>
                    <a:lnTo>
                      <a:pt x="270" y="4368"/>
                    </a:lnTo>
                    <a:lnTo>
                      <a:pt x="217" y="4241"/>
                    </a:lnTo>
                    <a:lnTo>
                      <a:pt x="171" y="4114"/>
                    </a:lnTo>
                    <a:lnTo>
                      <a:pt x="130" y="3984"/>
                    </a:lnTo>
                    <a:lnTo>
                      <a:pt x="94" y="3852"/>
                    </a:lnTo>
                    <a:lnTo>
                      <a:pt x="64" y="3718"/>
                    </a:lnTo>
                    <a:lnTo>
                      <a:pt x="40" y="3584"/>
                    </a:lnTo>
                    <a:lnTo>
                      <a:pt x="21" y="3448"/>
                    </a:lnTo>
                    <a:lnTo>
                      <a:pt x="8" y="3312"/>
                    </a:lnTo>
                    <a:lnTo>
                      <a:pt x="1" y="3175"/>
                    </a:lnTo>
                    <a:lnTo>
                      <a:pt x="0" y="3038"/>
                    </a:lnTo>
                    <a:lnTo>
                      <a:pt x="4" y="2899"/>
                    </a:lnTo>
                    <a:lnTo>
                      <a:pt x="9" y="2831"/>
                    </a:lnTo>
                    <a:lnTo>
                      <a:pt x="17" y="2759"/>
                    </a:lnTo>
                    <a:lnTo>
                      <a:pt x="36" y="2618"/>
                    </a:lnTo>
                    <a:lnTo>
                      <a:pt x="62" y="2478"/>
                    </a:lnTo>
                    <a:lnTo>
                      <a:pt x="94" y="2340"/>
                    </a:lnTo>
                    <a:lnTo>
                      <a:pt x="132" y="2205"/>
                    </a:lnTo>
                    <a:lnTo>
                      <a:pt x="175" y="2073"/>
                    </a:lnTo>
                    <a:lnTo>
                      <a:pt x="224" y="1943"/>
                    </a:lnTo>
                    <a:lnTo>
                      <a:pt x="278" y="1817"/>
                    </a:lnTo>
                    <a:lnTo>
                      <a:pt x="337" y="1692"/>
                    </a:lnTo>
                    <a:lnTo>
                      <a:pt x="403" y="1572"/>
                    </a:lnTo>
                    <a:lnTo>
                      <a:pt x="472" y="1454"/>
                    </a:lnTo>
                    <a:lnTo>
                      <a:pt x="547" y="1340"/>
                    </a:lnTo>
                    <a:lnTo>
                      <a:pt x="626" y="1230"/>
                    </a:lnTo>
                    <a:lnTo>
                      <a:pt x="711" y="1124"/>
                    </a:lnTo>
                    <a:lnTo>
                      <a:pt x="798" y="1020"/>
                    </a:lnTo>
                    <a:lnTo>
                      <a:pt x="891" y="922"/>
                    </a:lnTo>
                    <a:lnTo>
                      <a:pt x="988" y="827"/>
                    </a:lnTo>
                    <a:lnTo>
                      <a:pt x="1089" y="736"/>
                    </a:lnTo>
                    <a:lnTo>
                      <a:pt x="1193" y="651"/>
                    </a:lnTo>
                    <a:lnTo>
                      <a:pt x="1301" y="570"/>
                    </a:lnTo>
                    <a:lnTo>
                      <a:pt x="1412" y="493"/>
                    </a:lnTo>
                    <a:lnTo>
                      <a:pt x="1526" y="422"/>
                    </a:lnTo>
                    <a:lnTo>
                      <a:pt x="1644" y="356"/>
                    </a:lnTo>
                    <a:lnTo>
                      <a:pt x="1766" y="293"/>
                    </a:lnTo>
                    <a:lnTo>
                      <a:pt x="1889" y="237"/>
                    </a:lnTo>
                    <a:lnTo>
                      <a:pt x="2016" y="188"/>
                    </a:lnTo>
                    <a:lnTo>
                      <a:pt x="2144" y="142"/>
                    </a:lnTo>
                    <a:lnTo>
                      <a:pt x="2276" y="103"/>
                    </a:lnTo>
                    <a:lnTo>
                      <a:pt x="2409" y="71"/>
                    </a:lnTo>
                    <a:lnTo>
                      <a:pt x="2545" y="43"/>
                    </a:lnTo>
                    <a:lnTo>
                      <a:pt x="2682" y="22"/>
                    </a:lnTo>
                    <a:lnTo>
                      <a:pt x="2823" y="8"/>
                    </a:lnTo>
                    <a:lnTo>
                      <a:pt x="2892" y="3"/>
                    </a:lnTo>
                    <a:lnTo>
                      <a:pt x="2975" y="0"/>
                    </a:lnTo>
                    <a:lnTo>
                      <a:pt x="3138" y="1"/>
                    </a:lnTo>
                    <a:lnTo>
                      <a:pt x="3298" y="11"/>
                    </a:lnTo>
                    <a:lnTo>
                      <a:pt x="3457" y="28"/>
                    </a:lnTo>
                    <a:lnTo>
                      <a:pt x="3613" y="54"/>
                    </a:lnTo>
                    <a:lnTo>
                      <a:pt x="3766" y="88"/>
                    </a:lnTo>
                    <a:lnTo>
                      <a:pt x="3917" y="129"/>
                    </a:lnTo>
                    <a:lnTo>
                      <a:pt x="4063" y="177"/>
                    </a:lnTo>
                    <a:lnTo>
                      <a:pt x="4207" y="233"/>
                    </a:lnTo>
                    <a:lnTo>
                      <a:pt x="4347" y="295"/>
                    </a:lnTo>
                    <a:lnTo>
                      <a:pt x="4483" y="365"/>
                    </a:lnTo>
                    <a:lnTo>
                      <a:pt x="4616" y="441"/>
                    </a:lnTo>
                    <a:lnTo>
                      <a:pt x="4744" y="523"/>
                    </a:lnTo>
                    <a:lnTo>
                      <a:pt x="4867" y="613"/>
                    </a:lnTo>
                    <a:lnTo>
                      <a:pt x="4986" y="707"/>
                    </a:lnTo>
                    <a:lnTo>
                      <a:pt x="5100" y="807"/>
                    </a:lnTo>
                    <a:lnTo>
                      <a:pt x="5210" y="914"/>
                    </a:lnTo>
                    <a:lnTo>
                      <a:pt x="5313" y="1024"/>
                    </a:lnTo>
                    <a:lnTo>
                      <a:pt x="5411" y="1141"/>
                    </a:lnTo>
                    <a:lnTo>
                      <a:pt x="5504" y="1262"/>
                    </a:lnTo>
                    <a:lnTo>
                      <a:pt x="5592" y="1387"/>
                    </a:lnTo>
                    <a:lnTo>
                      <a:pt x="5672" y="1517"/>
                    </a:lnTo>
                    <a:lnTo>
                      <a:pt x="5747" y="1652"/>
                    </a:lnTo>
                    <a:lnTo>
                      <a:pt x="5814" y="1790"/>
                    </a:lnTo>
                    <a:lnTo>
                      <a:pt x="5875" y="1933"/>
                    </a:lnTo>
                    <a:lnTo>
                      <a:pt x="5930" y="2078"/>
                    </a:lnTo>
                    <a:lnTo>
                      <a:pt x="5977" y="2227"/>
                    </a:lnTo>
                    <a:lnTo>
                      <a:pt x="6017" y="2379"/>
                    </a:lnTo>
                    <a:lnTo>
                      <a:pt x="6049" y="2535"/>
                    </a:lnTo>
                    <a:lnTo>
                      <a:pt x="6074" y="2693"/>
                    </a:lnTo>
                    <a:lnTo>
                      <a:pt x="6091" y="2853"/>
                    </a:lnTo>
                    <a:lnTo>
                      <a:pt x="6099" y="3016"/>
                    </a:lnTo>
                    <a:lnTo>
                      <a:pt x="6099" y="3099"/>
                    </a:lnTo>
                    <a:lnTo>
                      <a:pt x="6098" y="3217"/>
                    </a:lnTo>
                    <a:lnTo>
                      <a:pt x="6081" y="3452"/>
                    </a:lnTo>
                    <a:lnTo>
                      <a:pt x="6046" y="3685"/>
                    </a:lnTo>
                    <a:lnTo>
                      <a:pt x="5995" y="3914"/>
                    </a:lnTo>
                    <a:lnTo>
                      <a:pt x="5926" y="4139"/>
                    </a:lnTo>
                    <a:lnTo>
                      <a:pt x="5841" y="4357"/>
                    </a:lnTo>
                    <a:lnTo>
                      <a:pt x="5738" y="4568"/>
                    </a:lnTo>
                    <a:lnTo>
                      <a:pt x="5618" y="4772"/>
                    </a:lnTo>
                    <a:lnTo>
                      <a:pt x="5551" y="4871"/>
                    </a:lnTo>
                    <a:lnTo>
                      <a:pt x="5488" y="4958"/>
                    </a:lnTo>
                    <a:lnTo>
                      <a:pt x="5372" y="5109"/>
                    </a:lnTo>
                    <a:lnTo>
                      <a:pt x="5212" y="5299"/>
                    </a:lnTo>
                    <a:lnTo>
                      <a:pt x="5115" y="5405"/>
                    </a:lnTo>
                    <a:lnTo>
                      <a:pt x="5023" y="5507"/>
                    </a:lnTo>
                    <a:lnTo>
                      <a:pt x="4906" y="5650"/>
                    </a:lnTo>
                    <a:lnTo>
                      <a:pt x="4837" y="5749"/>
                    </a:lnTo>
                    <a:lnTo>
                      <a:pt x="4778" y="5856"/>
                    </a:lnTo>
                    <a:lnTo>
                      <a:pt x="4728" y="5976"/>
                    </a:lnTo>
                    <a:lnTo>
                      <a:pt x="4684" y="6116"/>
                    </a:lnTo>
                    <a:lnTo>
                      <a:pt x="4651" y="6281"/>
                    </a:lnTo>
                    <a:lnTo>
                      <a:pt x="4637" y="6376"/>
                    </a:lnTo>
                    <a:lnTo>
                      <a:pt x="4595" y="6728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Rectangle 49">
                <a:extLst>
                  <a:ext uri="{FF2B5EF4-FFF2-40B4-BE49-F238E27FC236}">
                    <a16:creationId xmlns:a16="http://schemas.microsoft.com/office/drawing/2014/main" id="{F373D465-1BA7-02BB-52B8-F22007CFEB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9" y="3782"/>
                <a:ext cx="601" cy="47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Rectangle 50">
                <a:extLst>
                  <a:ext uri="{FF2B5EF4-FFF2-40B4-BE49-F238E27FC236}">
                    <a16:creationId xmlns:a16="http://schemas.microsoft.com/office/drawing/2014/main" id="{B4D583AE-52F9-3E30-9C1B-4B2296AD1E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9" y="3897"/>
                <a:ext cx="601" cy="47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Rectangle 51">
                <a:extLst>
                  <a:ext uri="{FF2B5EF4-FFF2-40B4-BE49-F238E27FC236}">
                    <a16:creationId xmlns:a16="http://schemas.microsoft.com/office/drawing/2014/main" id="{C289CAAA-8733-863D-5CD5-CD3A42349C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9" y="4012"/>
                <a:ext cx="601" cy="47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 52">
                <a:extLst>
                  <a:ext uri="{FF2B5EF4-FFF2-40B4-BE49-F238E27FC236}">
                    <a16:creationId xmlns:a16="http://schemas.microsoft.com/office/drawing/2014/main" id="{107E26DA-D72A-4664-4056-56CF5B14E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0" y="2838"/>
                <a:ext cx="1172" cy="902"/>
              </a:xfrm>
              <a:custGeom>
                <a:avLst/>
                <a:gdLst>
                  <a:gd name="T0" fmla="*/ 2581 w 7031"/>
                  <a:gd name="T1" fmla="*/ 1972 h 5408"/>
                  <a:gd name="T2" fmla="*/ 2581 w 7031"/>
                  <a:gd name="T3" fmla="*/ 2487 h 5408"/>
                  <a:gd name="T4" fmla="*/ 2697 w 7031"/>
                  <a:gd name="T5" fmla="*/ 2981 h 5408"/>
                  <a:gd name="T6" fmla="*/ 333 w 7031"/>
                  <a:gd name="T7" fmla="*/ 4243 h 5408"/>
                  <a:gd name="T8" fmla="*/ 174 w 7031"/>
                  <a:gd name="T9" fmla="*/ 4363 h 5408"/>
                  <a:gd name="T10" fmla="*/ 64 w 7031"/>
                  <a:gd name="T11" fmla="*/ 4520 h 5408"/>
                  <a:gd name="T12" fmla="*/ 7 w 7031"/>
                  <a:gd name="T13" fmla="*/ 4701 h 5408"/>
                  <a:gd name="T14" fmla="*/ 6 w 7031"/>
                  <a:gd name="T15" fmla="*/ 4894 h 5408"/>
                  <a:gd name="T16" fmla="*/ 68 w 7031"/>
                  <a:gd name="T17" fmla="*/ 5084 h 5408"/>
                  <a:gd name="T18" fmla="*/ 102 w 7031"/>
                  <a:gd name="T19" fmla="*/ 5143 h 5408"/>
                  <a:gd name="T20" fmla="*/ 242 w 7031"/>
                  <a:gd name="T21" fmla="*/ 5285 h 5408"/>
                  <a:gd name="T22" fmla="*/ 411 w 7031"/>
                  <a:gd name="T23" fmla="*/ 5374 h 5408"/>
                  <a:gd name="T24" fmla="*/ 599 w 7031"/>
                  <a:gd name="T25" fmla="*/ 5408 h 5408"/>
                  <a:gd name="T26" fmla="*/ 790 w 7031"/>
                  <a:gd name="T27" fmla="*/ 5382 h 5408"/>
                  <a:gd name="T28" fmla="*/ 970 w 7031"/>
                  <a:gd name="T29" fmla="*/ 5291 h 5408"/>
                  <a:gd name="T30" fmla="*/ 3161 w 7031"/>
                  <a:gd name="T31" fmla="*/ 3739 h 5408"/>
                  <a:gd name="T32" fmla="*/ 3427 w 7031"/>
                  <a:gd name="T33" fmla="*/ 3982 h 5408"/>
                  <a:gd name="T34" fmla="*/ 3733 w 7031"/>
                  <a:gd name="T35" fmla="*/ 4182 h 5408"/>
                  <a:gd name="T36" fmla="*/ 4076 w 7031"/>
                  <a:gd name="T37" fmla="*/ 4332 h 5408"/>
                  <a:gd name="T38" fmla="*/ 4449 w 7031"/>
                  <a:gd name="T39" fmla="*/ 4426 h 5408"/>
                  <a:gd name="T40" fmla="*/ 4852 w 7031"/>
                  <a:gd name="T41" fmla="*/ 4455 h 5408"/>
                  <a:gd name="T42" fmla="*/ 5194 w 7031"/>
                  <a:gd name="T43" fmla="*/ 4429 h 5408"/>
                  <a:gd name="T44" fmla="*/ 5707 w 7031"/>
                  <a:gd name="T45" fmla="*/ 4277 h 5408"/>
                  <a:gd name="T46" fmla="*/ 6160 w 7031"/>
                  <a:gd name="T47" fmla="*/ 4007 h 5408"/>
                  <a:gd name="T48" fmla="*/ 6538 w 7031"/>
                  <a:gd name="T49" fmla="*/ 3636 h 5408"/>
                  <a:gd name="T50" fmla="*/ 6822 w 7031"/>
                  <a:gd name="T51" fmla="*/ 3181 h 5408"/>
                  <a:gd name="T52" fmla="*/ 6976 w 7031"/>
                  <a:gd name="T53" fmla="*/ 2751 h 5408"/>
                  <a:gd name="T54" fmla="*/ 7006 w 7031"/>
                  <a:gd name="T55" fmla="*/ 2584 h 5408"/>
                  <a:gd name="T56" fmla="*/ 7031 w 7031"/>
                  <a:gd name="T57" fmla="*/ 2249 h 5408"/>
                  <a:gd name="T58" fmla="*/ 7006 w 7031"/>
                  <a:gd name="T59" fmla="*/ 1920 h 5408"/>
                  <a:gd name="T60" fmla="*/ 6935 w 7031"/>
                  <a:gd name="T61" fmla="*/ 1604 h 5408"/>
                  <a:gd name="T62" fmla="*/ 6821 w 7031"/>
                  <a:gd name="T63" fmla="*/ 1301 h 5408"/>
                  <a:gd name="T64" fmla="*/ 6666 w 7031"/>
                  <a:gd name="T65" fmla="*/ 1020 h 5408"/>
                  <a:gd name="T66" fmla="*/ 6473 w 7031"/>
                  <a:gd name="T67" fmla="*/ 763 h 5408"/>
                  <a:gd name="T68" fmla="*/ 6244 w 7031"/>
                  <a:gd name="T69" fmla="*/ 536 h 5408"/>
                  <a:gd name="T70" fmla="*/ 5982 w 7031"/>
                  <a:gd name="T71" fmla="*/ 343 h 5408"/>
                  <a:gd name="T72" fmla="*/ 5691 w 7031"/>
                  <a:gd name="T73" fmla="*/ 189 h 5408"/>
                  <a:gd name="T74" fmla="*/ 5371 w 7031"/>
                  <a:gd name="T75" fmla="*/ 78 h 5408"/>
                  <a:gd name="T76" fmla="*/ 5260 w 7031"/>
                  <a:gd name="T77" fmla="*/ 52 h 5408"/>
                  <a:gd name="T78" fmla="*/ 4925 w 7031"/>
                  <a:gd name="T79" fmla="*/ 4 h 5408"/>
                  <a:gd name="T80" fmla="*/ 4595 w 7031"/>
                  <a:gd name="T81" fmla="*/ 8 h 5408"/>
                  <a:gd name="T82" fmla="*/ 4274 w 7031"/>
                  <a:gd name="T83" fmla="*/ 61 h 5408"/>
                  <a:gd name="T84" fmla="*/ 3968 w 7031"/>
                  <a:gd name="T85" fmla="*/ 159 h 5408"/>
                  <a:gd name="T86" fmla="*/ 3680 w 7031"/>
                  <a:gd name="T87" fmla="*/ 301 h 5408"/>
                  <a:gd name="T88" fmla="*/ 3416 w 7031"/>
                  <a:gd name="T89" fmla="*/ 482 h 5408"/>
                  <a:gd name="T90" fmla="*/ 3179 w 7031"/>
                  <a:gd name="T91" fmla="*/ 699 h 5408"/>
                  <a:gd name="T92" fmla="*/ 2974 w 7031"/>
                  <a:gd name="T93" fmla="*/ 952 h 5408"/>
                  <a:gd name="T94" fmla="*/ 2805 w 7031"/>
                  <a:gd name="T95" fmla="*/ 1234 h 5408"/>
                  <a:gd name="T96" fmla="*/ 2676 w 7031"/>
                  <a:gd name="T97" fmla="*/ 1546 h 5408"/>
                  <a:gd name="T98" fmla="*/ 2630 w 7031"/>
                  <a:gd name="T99" fmla="*/ 1710 h 5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031" h="5408">
                    <a:moveTo>
                      <a:pt x="2630" y="1710"/>
                    </a:moveTo>
                    <a:lnTo>
                      <a:pt x="2610" y="1798"/>
                    </a:lnTo>
                    <a:lnTo>
                      <a:pt x="2581" y="1972"/>
                    </a:lnTo>
                    <a:lnTo>
                      <a:pt x="2568" y="2145"/>
                    </a:lnTo>
                    <a:lnTo>
                      <a:pt x="2568" y="2317"/>
                    </a:lnTo>
                    <a:lnTo>
                      <a:pt x="2581" y="2487"/>
                    </a:lnTo>
                    <a:lnTo>
                      <a:pt x="2607" y="2654"/>
                    </a:lnTo>
                    <a:lnTo>
                      <a:pt x="2646" y="2820"/>
                    </a:lnTo>
                    <a:lnTo>
                      <a:pt x="2697" y="2981"/>
                    </a:lnTo>
                    <a:lnTo>
                      <a:pt x="2728" y="3061"/>
                    </a:lnTo>
                    <a:lnTo>
                      <a:pt x="365" y="4229"/>
                    </a:lnTo>
                    <a:lnTo>
                      <a:pt x="333" y="4243"/>
                    </a:lnTo>
                    <a:lnTo>
                      <a:pt x="275" y="4278"/>
                    </a:lnTo>
                    <a:lnTo>
                      <a:pt x="223" y="4318"/>
                    </a:lnTo>
                    <a:lnTo>
                      <a:pt x="174" y="4363"/>
                    </a:lnTo>
                    <a:lnTo>
                      <a:pt x="132" y="4411"/>
                    </a:lnTo>
                    <a:lnTo>
                      <a:pt x="95" y="4464"/>
                    </a:lnTo>
                    <a:lnTo>
                      <a:pt x="64" y="4520"/>
                    </a:lnTo>
                    <a:lnTo>
                      <a:pt x="39" y="4578"/>
                    </a:lnTo>
                    <a:lnTo>
                      <a:pt x="20" y="4639"/>
                    </a:lnTo>
                    <a:lnTo>
                      <a:pt x="7" y="4701"/>
                    </a:lnTo>
                    <a:lnTo>
                      <a:pt x="1" y="4765"/>
                    </a:lnTo>
                    <a:lnTo>
                      <a:pt x="0" y="4829"/>
                    </a:lnTo>
                    <a:lnTo>
                      <a:pt x="6" y="4894"/>
                    </a:lnTo>
                    <a:lnTo>
                      <a:pt x="20" y="4959"/>
                    </a:lnTo>
                    <a:lnTo>
                      <a:pt x="40" y="5022"/>
                    </a:lnTo>
                    <a:lnTo>
                      <a:pt x="68" y="5084"/>
                    </a:lnTo>
                    <a:lnTo>
                      <a:pt x="83" y="5115"/>
                    </a:lnTo>
                    <a:lnTo>
                      <a:pt x="83" y="5115"/>
                    </a:lnTo>
                    <a:lnTo>
                      <a:pt x="102" y="5143"/>
                    </a:lnTo>
                    <a:lnTo>
                      <a:pt x="145" y="5196"/>
                    </a:lnTo>
                    <a:lnTo>
                      <a:pt x="191" y="5244"/>
                    </a:lnTo>
                    <a:lnTo>
                      <a:pt x="242" y="5285"/>
                    </a:lnTo>
                    <a:lnTo>
                      <a:pt x="295" y="5321"/>
                    </a:lnTo>
                    <a:lnTo>
                      <a:pt x="352" y="5350"/>
                    </a:lnTo>
                    <a:lnTo>
                      <a:pt x="411" y="5374"/>
                    </a:lnTo>
                    <a:lnTo>
                      <a:pt x="473" y="5392"/>
                    </a:lnTo>
                    <a:lnTo>
                      <a:pt x="535" y="5403"/>
                    </a:lnTo>
                    <a:lnTo>
                      <a:pt x="599" y="5408"/>
                    </a:lnTo>
                    <a:lnTo>
                      <a:pt x="662" y="5406"/>
                    </a:lnTo>
                    <a:lnTo>
                      <a:pt x="727" y="5396"/>
                    </a:lnTo>
                    <a:lnTo>
                      <a:pt x="790" y="5382"/>
                    </a:lnTo>
                    <a:lnTo>
                      <a:pt x="851" y="5359"/>
                    </a:lnTo>
                    <a:lnTo>
                      <a:pt x="911" y="5329"/>
                    </a:lnTo>
                    <a:lnTo>
                      <a:pt x="970" y="5291"/>
                    </a:lnTo>
                    <a:lnTo>
                      <a:pt x="998" y="5270"/>
                    </a:lnTo>
                    <a:lnTo>
                      <a:pt x="3121" y="3694"/>
                    </a:lnTo>
                    <a:lnTo>
                      <a:pt x="3161" y="3739"/>
                    </a:lnTo>
                    <a:lnTo>
                      <a:pt x="3246" y="3824"/>
                    </a:lnTo>
                    <a:lnTo>
                      <a:pt x="3334" y="3906"/>
                    </a:lnTo>
                    <a:lnTo>
                      <a:pt x="3427" y="3982"/>
                    </a:lnTo>
                    <a:lnTo>
                      <a:pt x="3525" y="4054"/>
                    </a:lnTo>
                    <a:lnTo>
                      <a:pt x="3628" y="4121"/>
                    </a:lnTo>
                    <a:lnTo>
                      <a:pt x="3733" y="4182"/>
                    </a:lnTo>
                    <a:lnTo>
                      <a:pt x="3844" y="4238"/>
                    </a:lnTo>
                    <a:lnTo>
                      <a:pt x="3958" y="4289"/>
                    </a:lnTo>
                    <a:lnTo>
                      <a:pt x="4076" y="4332"/>
                    </a:lnTo>
                    <a:lnTo>
                      <a:pt x="4197" y="4370"/>
                    </a:lnTo>
                    <a:lnTo>
                      <a:pt x="4322" y="4402"/>
                    </a:lnTo>
                    <a:lnTo>
                      <a:pt x="4449" y="4426"/>
                    </a:lnTo>
                    <a:lnTo>
                      <a:pt x="4581" y="4443"/>
                    </a:lnTo>
                    <a:lnTo>
                      <a:pt x="4715" y="4453"/>
                    </a:lnTo>
                    <a:lnTo>
                      <a:pt x="4852" y="4455"/>
                    </a:lnTo>
                    <a:lnTo>
                      <a:pt x="4922" y="4453"/>
                    </a:lnTo>
                    <a:lnTo>
                      <a:pt x="5014" y="4450"/>
                    </a:lnTo>
                    <a:lnTo>
                      <a:pt x="5194" y="4429"/>
                    </a:lnTo>
                    <a:lnTo>
                      <a:pt x="5370" y="4392"/>
                    </a:lnTo>
                    <a:lnTo>
                      <a:pt x="5541" y="4341"/>
                    </a:lnTo>
                    <a:lnTo>
                      <a:pt x="5707" y="4277"/>
                    </a:lnTo>
                    <a:lnTo>
                      <a:pt x="5865" y="4199"/>
                    </a:lnTo>
                    <a:lnTo>
                      <a:pt x="6016" y="4108"/>
                    </a:lnTo>
                    <a:lnTo>
                      <a:pt x="6160" y="4007"/>
                    </a:lnTo>
                    <a:lnTo>
                      <a:pt x="6295" y="3893"/>
                    </a:lnTo>
                    <a:lnTo>
                      <a:pt x="6421" y="3770"/>
                    </a:lnTo>
                    <a:lnTo>
                      <a:pt x="6538" y="3636"/>
                    </a:lnTo>
                    <a:lnTo>
                      <a:pt x="6643" y="3492"/>
                    </a:lnTo>
                    <a:lnTo>
                      <a:pt x="6738" y="3340"/>
                    </a:lnTo>
                    <a:lnTo>
                      <a:pt x="6822" y="3181"/>
                    </a:lnTo>
                    <a:lnTo>
                      <a:pt x="6893" y="3014"/>
                    </a:lnTo>
                    <a:lnTo>
                      <a:pt x="6951" y="2841"/>
                    </a:lnTo>
                    <a:lnTo>
                      <a:pt x="6976" y="2751"/>
                    </a:lnTo>
                    <a:lnTo>
                      <a:pt x="6976" y="2751"/>
                    </a:lnTo>
                    <a:lnTo>
                      <a:pt x="6987" y="2696"/>
                    </a:lnTo>
                    <a:lnTo>
                      <a:pt x="7006" y="2584"/>
                    </a:lnTo>
                    <a:lnTo>
                      <a:pt x="7020" y="2472"/>
                    </a:lnTo>
                    <a:lnTo>
                      <a:pt x="7028" y="2360"/>
                    </a:lnTo>
                    <a:lnTo>
                      <a:pt x="7031" y="2249"/>
                    </a:lnTo>
                    <a:lnTo>
                      <a:pt x="7027" y="2138"/>
                    </a:lnTo>
                    <a:lnTo>
                      <a:pt x="7019" y="2029"/>
                    </a:lnTo>
                    <a:lnTo>
                      <a:pt x="7006" y="1920"/>
                    </a:lnTo>
                    <a:lnTo>
                      <a:pt x="6987" y="1814"/>
                    </a:lnTo>
                    <a:lnTo>
                      <a:pt x="6963" y="1707"/>
                    </a:lnTo>
                    <a:lnTo>
                      <a:pt x="6935" y="1604"/>
                    </a:lnTo>
                    <a:lnTo>
                      <a:pt x="6902" y="1500"/>
                    </a:lnTo>
                    <a:lnTo>
                      <a:pt x="6864" y="1400"/>
                    </a:lnTo>
                    <a:lnTo>
                      <a:pt x="6821" y="1301"/>
                    </a:lnTo>
                    <a:lnTo>
                      <a:pt x="6773" y="1205"/>
                    </a:lnTo>
                    <a:lnTo>
                      <a:pt x="6722" y="1111"/>
                    </a:lnTo>
                    <a:lnTo>
                      <a:pt x="6666" y="1020"/>
                    </a:lnTo>
                    <a:lnTo>
                      <a:pt x="6605" y="931"/>
                    </a:lnTo>
                    <a:lnTo>
                      <a:pt x="6541" y="845"/>
                    </a:lnTo>
                    <a:lnTo>
                      <a:pt x="6473" y="763"/>
                    </a:lnTo>
                    <a:lnTo>
                      <a:pt x="6400" y="684"/>
                    </a:lnTo>
                    <a:lnTo>
                      <a:pt x="6324" y="608"/>
                    </a:lnTo>
                    <a:lnTo>
                      <a:pt x="6244" y="536"/>
                    </a:lnTo>
                    <a:lnTo>
                      <a:pt x="6160" y="467"/>
                    </a:lnTo>
                    <a:lnTo>
                      <a:pt x="6073" y="403"/>
                    </a:lnTo>
                    <a:lnTo>
                      <a:pt x="5982" y="343"/>
                    </a:lnTo>
                    <a:lnTo>
                      <a:pt x="5888" y="287"/>
                    </a:lnTo>
                    <a:lnTo>
                      <a:pt x="5791" y="235"/>
                    </a:lnTo>
                    <a:lnTo>
                      <a:pt x="5691" y="189"/>
                    </a:lnTo>
                    <a:lnTo>
                      <a:pt x="5588" y="147"/>
                    </a:lnTo>
                    <a:lnTo>
                      <a:pt x="5481" y="110"/>
                    </a:lnTo>
                    <a:lnTo>
                      <a:pt x="5371" y="78"/>
                    </a:lnTo>
                    <a:lnTo>
                      <a:pt x="5315" y="64"/>
                    </a:lnTo>
                    <a:lnTo>
                      <a:pt x="5315" y="64"/>
                    </a:lnTo>
                    <a:lnTo>
                      <a:pt x="5260" y="52"/>
                    </a:lnTo>
                    <a:lnTo>
                      <a:pt x="5148" y="29"/>
                    </a:lnTo>
                    <a:lnTo>
                      <a:pt x="5036" y="14"/>
                    </a:lnTo>
                    <a:lnTo>
                      <a:pt x="4925" y="4"/>
                    </a:lnTo>
                    <a:lnTo>
                      <a:pt x="4814" y="0"/>
                    </a:lnTo>
                    <a:lnTo>
                      <a:pt x="4704" y="1"/>
                    </a:lnTo>
                    <a:lnTo>
                      <a:pt x="4595" y="8"/>
                    </a:lnTo>
                    <a:lnTo>
                      <a:pt x="4486" y="21"/>
                    </a:lnTo>
                    <a:lnTo>
                      <a:pt x="4380" y="38"/>
                    </a:lnTo>
                    <a:lnTo>
                      <a:pt x="4274" y="61"/>
                    </a:lnTo>
                    <a:lnTo>
                      <a:pt x="4171" y="88"/>
                    </a:lnTo>
                    <a:lnTo>
                      <a:pt x="4069" y="122"/>
                    </a:lnTo>
                    <a:lnTo>
                      <a:pt x="3968" y="159"/>
                    </a:lnTo>
                    <a:lnTo>
                      <a:pt x="3870" y="202"/>
                    </a:lnTo>
                    <a:lnTo>
                      <a:pt x="3774" y="249"/>
                    </a:lnTo>
                    <a:lnTo>
                      <a:pt x="3680" y="301"/>
                    </a:lnTo>
                    <a:lnTo>
                      <a:pt x="3590" y="356"/>
                    </a:lnTo>
                    <a:lnTo>
                      <a:pt x="3501" y="417"/>
                    </a:lnTo>
                    <a:lnTo>
                      <a:pt x="3416" y="482"/>
                    </a:lnTo>
                    <a:lnTo>
                      <a:pt x="3333" y="551"/>
                    </a:lnTo>
                    <a:lnTo>
                      <a:pt x="3254" y="623"/>
                    </a:lnTo>
                    <a:lnTo>
                      <a:pt x="3179" y="699"/>
                    </a:lnTo>
                    <a:lnTo>
                      <a:pt x="3107" y="780"/>
                    </a:lnTo>
                    <a:lnTo>
                      <a:pt x="3038" y="864"/>
                    </a:lnTo>
                    <a:lnTo>
                      <a:pt x="2974" y="952"/>
                    </a:lnTo>
                    <a:lnTo>
                      <a:pt x="2914" y="1042"/>
                    </a:lnTo>
                    <a:lnTo>
                      <a:pt x="2857" y="1136"/>
                    </a:lnTo>
                    <a:lnTo>
                      <a:pt x="2805" y="1234"/>
                    </a:lnTo>
                    <a:lnTo>
                      <a:pt x="2757" y="1335"/>
                    </a:lnTo>
                    <a:lnTo>
                      <a:pt x="2714" y="1439"/>
                    </a:lnTo>
                    <a:lnTo>
                      <a:pt x="2676" y="1546"/>
                    </a:lnTo>
                    <a:lnTo>
                      <a:pt x="2643" y="1654"/>
                    </a:lnTo>
                    <a:lnTo>
                      <a:pt x="2630" y="1710"/>
                    </a:lnTo>
                    <a:lnTo>
                      <a:pt x="2630" y="1710"/>
                    </a:lnTo>
                    <a:close/>
                  </a:path>
                </a:pathLst>
              </a:custGeom>
              <a:solidFill>
                <a:srgbClr val="3C33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 53">
                <a:extLst>
                  <a:ext uri="{FF2B5EF4-FFF2-40B4-BE49-F238E27FC236}">
                    <a16:creationId xmlns:a16="http://schemas.microsoft.com/office/drawing/2014/main" id="{538C7057-A195-3019-7AF9-701DF57FAB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4" y="2943"/>
                <a:ext cx="513" cy="514"/>
              </a:xfrm>
              <a:custGeom>
                <a:avLst/>
                <a:gdLst>
                  <a:gd name="T0" fmla="*/ 1364 w 3080"/>
                  <a:gd name="T1" fmla="*/ 3080 h 3080"/>
                  <a:gd name="T2" fmla="*/ 1814 w 3080"/>
                  <a:gd name="T3" fmla="*/ 2770 h 3080"/>
                  <a:gd name="T4" fmla="*/ 1998 w 3080"/>
                  <a:gd name="T5" fmla="*/ 2712 h 3080"/>
                  <a:gd name="T6" fmla="*/ 2215 w 3080"/>
                  <a:gd name="T7" fmla="*/ 2605 h 3080"/>
                  <a:gd name="T8" fmla="*/ 2503 w 3080"/>
                  <a:gd name="T9" fmla="*/ 2743 h 3080"/>
                  <a:gd name="T10" fmla="*/ 2616 w 3080"/>
                  <a:gd name="T11" fmla="*/ 2222 h 3080"/>
                  <a:gd name="T12" fmla="*/ 2703 w 3080"/>
                  <a:gd name="T13" fmla="*/ 2058 h 3080"/>
                  <a:gd name="T14" fmla="*/ 2787 w 3080"/>
                  <a:gd name="T15" fmla="*/ 1821 h 3080"/>
                  <a:gd name="T16" fmla="*/ 3080 w 3080"/>
                  <a:gd name="T17" fmla="*/ 1715 h 3080"/>
                  <a:gd name="T18" fmla="*/ 2784 w 3080"/>
                  <a:gd name="T19" fmla="*/ 1266 h 3080"/>
                  <a:gd name="T20" fmla="*/ 2725 w 3080"/>
                  <a:gd name="T21" fmla="*/ 1081 h 3080"/>
                  <a:gd name="T22" fmla="*/ 2619 w 3080"/>
                  <a:gd name="T23" fmla="*/ 854 h 3080"/>
                  <a:gd name="T24" fmla="*/ 2756 w 3080"/>
                  <a:gd name="T25" fmla="*/ 562 h 3080"/>
                  <a:gd name="T26" fmla="*/ 2221 w 3080"/>
                  <a:gd name="T27" fmla="*/ 464 h 3080"/>
                  <a:gd name="T28" fmla="*/ 2058 w 3080"/>
                  <a:gd name="T29" fmla="*/ 375 h 3080"/>
                  <a:gd name="T30" fmla="*/ 1820 w 3080"/>
                  <a:gd name="T31" fmla="*/ 293 h 3080"/>
                  <a:gd name="T32" fmla="*/ 1715 w 3080"/>
                  <a:gd name="T33" fmla="*/ 0 h 3080"/>
                  <a:gd name="T34" fmla="*/ 1265 w 3080"/>
                  <a:gd name="T35" fmla="*/ 309 h 3080"/>
                  <a:gd name="T36" fmla="*/ 1082 w 3080"/>
                  <a:gd name="T37" fmla="*/ 367 h 3080"/>
                  <a:gd name="T38" fmla="*/ 864 w 3080"/>
                  <a:gd name="T39" fmla="*/ 474 h 3080"/>
                  <a:gd name="T40" fmla="*/ 576 w 3080"/>
                  <a:gd name="T41" fmla="*/ 337 h 3080"/>
                  <a:gd name="T42" fmla="*/ 464 w 3080"/>
                  <a:gd name="T43" fmla="*/ 871 h 3080"/>
                  <a:gd name="T44" fmla="*/ 375 w 3080"/>
                  <a:gd name="T45" fmla="*/ 1036 h 3080"/>
                  <a:gd name="T46" fmla="*/ 293 w 3080"/>
                  <a:gd name="T47" fmla="*/ 1273 h 3080"/>
                  <a:gd name="T48" fmla="*/ 0 w 3080"/>
                  <a:gd name="T49" fmla="*/ 1378 h 3080"/>
                  <a:gd name="T50" fmla="*/ 295 w 3080"/>
                  <a:gd name="T51" fmla="*/ 1828 h 3080"/>
                  <a:gd name="T52" fmla="*/ 353 w 3080"/>
                  <a:gd name="T53" fmla="*/ 2012 h 3080"/>
                  <a:gd name="T54" fmla="*/ 461 w 3080"/>
                  <a:gd name="T55" fmla="*/ 2230 h 3080"/>
                  <a:gd name="T56" fmla="*/ 322 w 3080"/>
                  <a:gd name="T57" fmla="*/ 2517 h 3080"/>
                  <a:gd name="T58" fmla="*/ 857 w 3080"/>
                  <a:gd name="T59" fmla="*/ 2630 h 3080"/>
                  <a:gd name="T60" fmla="*/ 1021 w 3080"/>
                  <a:gd name="T61" fmla="*/ 2713 h 3080"/>
                  <a:gd name="T62" fmla="*/ 1258 w 3080"/>
                  <a:gd name="T63" fmla="*/ 2787 h 30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080" h="3080">
                    <a:moveTo>
                      <a:pt x="1321" y="2799"/>
                    </a:moveTo>
                    <a:lnTo>
                      <a:pt x="1364" y="3080"/>
                    </a:lnTo>
                    <a:lnTo>
                      <a:pt x="1786" y="3066"/>
                    </a:lnTo>
                    <a:lnTo>
                      <a:pt x="1814" y="2770"/>
                    </a:lnTo>
                    <a:lnTo>
                      <a:pt x="1876" y="2754"/>
                    </a:lnTo>
                    <a:lnTo>
                      <a:pt x="1998" y="2712"/>
                    </a:lnTo>
                    <a:lnTo>
                      <a:pt x="2110" y="2663"/>
                    </a:lnTo>
                    <a:lnTo>
                      <a:pt x="2215" y="2605"/>
                    </a:lnTo>
                    <a:lnTo>
                      <a:pt x="2263" y="2574"/>
                    </a:lnTo>
                    <a:lnTo>
                      <a:pt x="2503" y="2743"/>
                    </a:lnTo>
                    <a:lnTo>
                      <a:pt x="2798" y="2433"/>
                    </a:lnTo>
                    <a:lnTo>
                      <a:pt x="2616" y="2222"/>
                    </a:lnTo>
                    <a:lnTo>
                      <a:pt x="2646" y="2169"/>
                    </a:lnTo>
                    <a:lnTo>
                      <a:pt x="2703" y="2058"/>
                    </a:lnTo>
                    <a:lnTo>
                      <a:pt x="2751" y="1942"/>
                    </a:lnTo>
                    <a:lnTo>
                      <a:pt x="2787" y="1821"/>
                    </a:lnTo>
                    <a:lnTo>
                      <a:pt x="2798" y="1757"/>
                    </a:lnTo>
                    <a:lnTo>
                      <a:pt x="3080" y="1715"/>
                    </a:lnTo>
                    <a:lnTo>
                      <a:pt x="3065" y="1293"/>
                    </a:lnTo>
                    <a:lnTo>
                      <a:pt x="2784" y="1266"/>
                    </a:lnTo>
                    <a:lnTo>
                      <a:pt x="2768" y="1202"/>
                    </a:lnTo>
                    <a:lnTo>
                      <a:pt x="2725" y="1081"/>
                    </a:lnTo>
                    <a:lnTo>
                      <a:pt x="2676" y="965"/>
                    </a:lnTo>
                    <a:lnTo>
                      <a:pt x="2619" y="854"/>
                    </a:lnTo>
                    <a:lnTo>
                      <a:pt x="2587" y="801"/>
                    </a:lnTo>
                    <a:lnTo>
                      <a:pt x="2756" y="562"/>
                    </a:lnTo>
                    <a:lnTo>
                      <a:pt x="2447" y="280"/>
                    </a:lnTo>
                    <a:lnTo>
                      <a:pt x="2221" y="464"/>
                    </a:lnTo>
                    <a:lnTo>
                      <a:pt x="2168" y="432"/>
                    </a:lnTo>
                    <a:lnTo>
                      <a:pt x="2058" y="375"/>
                    </a:lnTo>
                    <a:lnTo>
                      <a:pt x="1942" y="328"/>
                    </a:lnTo>
                    <a:lnTo>
                      <a:pt x="1820" y="293"/>
                    </a:lnTo>
                    <a:lnTo>
                      <a:pt x="1757" y="280"/>
                    </a:lnTo>
                    <a:lnTo>
                      <a:pt x="1715" y="0"/>
                    </a:lnTo>
                    <a:lnTo>
                      <a:pt x="1293" y="13"/>
                    </a:lnTo>
                    <a:lnTo>
                      <a:pt x="1265" y="309"/>
                    </a:lnTo>
                    <a:lnTo>
                      <a:pt x="1202" y="326"/>
                    </a:lnTo>
                    <a:lnTo>
                      <a:pt x="1082" y="367"/>
                    </a:lnTo>
                    <a:lnTo>
                      <a:pt x="968" y="417"/>
                    </a:lnTo>
                    <a:lnTo>
                      <a:pt x="864" y="474"/>
                    </a:lnTo>
                    <a:lnTo>
                      <a:pt x="815" y="506"/>
                    </a:lnTo>
                    <a:lnTo>
                      <a:pt x="576" y="337"/>
                    </a:lnTo>
                    <a:lnTo>
                      <a:pt x="280" y="646"/>
                    </a:lnTo>
                    <a:lnTo>
                      <a:pt x="464" y="871"/>
                    </a:lnTo>
                    <a:lnTo>
                      <a:pt x="432" y="925"/>
                    </a:lnTo>
                    <a:lnTo>
                      <a:pt x="375" y="1036"/>
                    </a:lnTo>
                    <a:lnTo>
                      <a:pt x="328" y="1152"/>
                    </a:lnTo>
                    <a:lnTo>
                      <a:pt x="293" y="1273"/>
                    </a:lnTo>
                    <a:lnTo>
                      <a:pt x="280" y="1335"/>
                    </a:lnTo>
                    <a:lnTo>
                      <a:pt x="0" y="1378"/>
                    </a:lnTo>
                    <a:lnTo>
                      <a:pt x="13" y="1800"/>
                    </a:lnTo>
                    <a:lnTo>
                      <a:pt x="295" y="1828"/>
                    </a:lnTo>
                    <a:lnTo>
                      <a:pt x="311" y="1891"/>
                    </a:lnTo>
                    <a:lnTo>
                      <a:pt x="353" y="2012"/>
                    </a:lnTo>
                    <a:lnTo>
                      <a:pt x="403" y="2125"/>
                    </a:lnTo>
                    <a:lnTo>
                      <a:pt x="461" y="2230"/>
                    </a:lnTo>
                    <a:lnTo>
                      <a:pt x="491" y="2279"/>
                    </a:lnTo>
                    <a:lnTo>
                      <a:pt x="322" y="2517"/>
                    </a:lnTo>
                    <a:lnTo>
                      <a:pt x="633" y="2812"/>
                    </a:lnTo>
                    <a:lnTo>
                      <a:pt x="857" y="2630"/>
                    </a:lnTo>
                    <a:lnTo>
                      <a:pt x="910" y="2660"/>
                    </a:lnTo>
                    <a:lnTo>
                      <a:pt x="1021" y="2713"/>
                    </a:lnTo>
                    <a:lnTo>
                      <a:pt x="1137" y="2755"/>
                    </a:lnTo>
                    <a:lnTo>
                      <a:pt x="1258" y="2787"/>
                    </a:lnTo>
                    <a:lnTo>
                      <a:pt x="1321" y="279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 54">
                <a:extLst>
                  <a:ext uri="{FF2B5EF4-FFF2-40B4-BE49-F238E27FC236}">
                    <a16:creationId xmlns:a16="http://schemas.microsoft.com/office/drawing/2014/main" id="{4AF6AC48-3DA4-9766-3745-C9B4EAF9C6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78" y="3097"/>
                <a:ext cx="206" cy="206"/>
              </a:xfrm>
              <a:custGeom>
                <a:avLst/>
                <a:gdLst>
                  <a:gd name="T0" fmla="*/ 1192 w 1237"/>
                  <a:gd name="T1" fmla="*/ 385 h 1237"/>
                  <a:gd name="T2" fmla="*/ 1134 w 1237"/>
                  <a:gd name="T3" fmla="*/ 275 h 1237"/>
                  <a:gd name="T4" fmla="*/ 1057 w 1237"/>
                  <a:gd name="T5" fmla="*/ 181 h 1237"/>
                  <a:gd name="T6" fmla="*/ 965 w 1237"/>
                  <a:gd name="T7" fmla="*/ 105 h 1237"/>
                  <a:gd name="T8" fmla="*/ 860 w 1237"/>
                  <a:gd name="T9" fmla="*/ 49 h 1237"/>
                  <a:gd name="T10" fmla="*/ 747 w 1237"/>
                  <a:gd name="T11" fmla="*/ 13 h 1237"/>
                  <a:gd name="T12" fmla="*/ 628 w 1237"/>
                  <a:gd name="T13" fmla="*/ 0 h 1237"/>
                  <a:gd name="T14" fmla="*/ 506 w 1237"/>
                  <a:gd name="T15" fmla="*/ 10 h 1237"/>
                  <a:gd name="T16" fmla="*/ 414 w 1237"/>
                  <a:gd name="T17" fmla="*/ 35 h 1237"/>
                  <a:gd name="T18" fmla="*/ 328 w 1237"/>
                  <a:gd name="T19" fmla="*/ 72 h 1237"/>
                  <a:gd name="T20" fmla="*/ 225 w 1237"/>
                  <a:gd name="T21" fmla="*/ 140 h 1237"/>
                  <a:gd name="T22" fmla="*/ 141 w 1237"/>
                  <a:gd name="T23" fmla="*/ 224 h 1237"/>
                  <a:gd name="T24" fmla="*/ 74 w 1237"/>
                  <a:gd name="T25" fmla="*/ 324 h 1237"/>
                  <a:gd name="T26" fmla="*/ 28 w 1237"/>
                  <a:gd name="T27" fmla="*/ 432 h 1237"/>
                  <a:gd name="T28" fmla="*/ 4 w 1237"/>
                  <a:gd name="T29" fmla="*/ 549 h 1237"/>
                  <a:gd name="T30" fmla="*/ 2 w 1237"/>
                  <a:gd name="T31" fmla="*/ 670 h 1237"/>
                  <a:gd name="T32" fmla="*/ 25 w 1237"/>
                  <a:gd name="T33" fmla="*/ 792 h 1237"/>
                  <a:gd name="T34" fmla="*/ 46 w 1237"/>
                  <a:gd name="T35" fmla="*/ 852 h 1237"/>
                  <a:gd name="T36" fmla="*/ 104 w 1237"/>
                  <a:gd name="T37" fmla="*/ 963 h 1237"/>
                  <a:gd name="T38" fmla="*/ 180 w 1237"/>
                  <a:gd name="T39" fmla="*/ 1056 h 1237"/>
                  <a:gd name="T40" fmla="*/ 272 w 1237"/>
                  <a:gd name="T41" fmla="*/ 1132 h 1237"/>
                  <a:gd name="T42" fmla="*/ 376 w 1237"/>
                  <a:gd name="T43" fmla="*/ 1189 h 1237"/>
                  <a:gd name="T44" fmla="*/ 490 w 1237"/>
                  <a:gd name="T45" fmla="*/ 1225 h 1237"/>
                  <a:gd name="T46" fmla="*/ 609 w 1237"/>
                  <a:gd name="T47" fmla="*/ 1237 h 1237"/>
                  <a:gd name="T48" fmla="*/ 731 w 1237"/>
                  <a:gd name="T49" fmla="*/ 1227 h 1237"/>
                  <a:gd name="T50" fmla="*/ 822 w 1237"/>
                  <a:gd name="T51" fmla="*/ 1202 h 1237"/>
                  <a:gd name="T52" fmla="*/ 909 w 1237"/>
                  <a:gd name="T53" fmla="*/ 1164 h 1237"/>
                  <a:gd name="T54" fmla="*/ 1011 w 1237"/>
                  <a:gd name="T55" fmla="*/ 1097 h 1237"/>
                  <a:gd name="T56" fmla="*/ 1097 w 1237"/>
                  <a:gd name="T57" fmla="*/ 1013 h 1237"/>
                  <a:gd name="T58" fmla="*/ 1162 w 1237"/>
                  <a:gd name="T59" fmla="*/ 914 h 1237"/>
                  <a:gd name="T60" fmla="*/ 1208 w 1237"/>
                  <a:gd name="T61" fmla="*/ 805 h 1237"/>
                  <a:gd name="T62" fmla="*/ 1234 w 1237"/>
                  <a:gd name="T63" fmla="*/ 689 h 1237"/>
                  <a:gd name="T64" fmla="*/ 1235 w 1237"/>
                  <a:gd name="T65" fmla="*/ 567 h 1237"/>
                  <a:gd name="T66" fmla="*/ 1212 w 1237"/>
                  <a:gd name="T67" fmla="*/ 445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37" h="1237">
                    <a:moveTo>
                      <a:pt x="1202" y="414"/>
                    </a:moveTo>
                    <a:lnTo>
                      <a:pt x="1192" y="385"/>
                    </a:lnTo>
                    <a:lnTo>
                      <a:pt x="1164" y="328"/>
                    </a:lnTo>
                    <a:lnTo>
                      <a:pt x="1134" y="275"/>
                    </a:lnTo>
                    <a:lnTo>
                      <a:pt x="1097" y="225"/>
                    </a:lnTo>
                    <a:lnTo>
                      <a:pt x="1057" y="181"/>
                    </a:lnTo>
                    <a:lnTo>
                      <a:pt x="1012" y="141"/>
                    </a:lnTo>
                    <a:lnTo>
                      <a:pt x="965" y="105"/>
                    </a:lnTo>
                    <a:lnTo>
                      <a:pt x="914" y="75"/>
                    </a:lnTo>
                    <a:lnTo>
                      <a:pt x="860" y="49"/>
                    </a:lnTo>
                    <a:lnTo>
                      <a:pt x="804" y="28"/>
                    </a:lnTo>
                    <a:lnTo>
                      <a:pt x="747" y="13"/>
                    </a:lnTo>
                    <a:lnTo>
                      <a:pt x="688" y="4"/>
                    </a:lnTo>
                    <a:lnTo>
                      <a:pt x="628" y="0"/>
                    </a:lnTo>
                    <a:lnTo>
                      <a:pt x="567" y="2"/>
                    </a:lnTo>
                    <a:lnTo>
                      <a:pt x="506" y="10"/>
                    </a:lnTo>
                    <a:lnTo>
                      <a:pt x="445" y="25"/>
                    </a:lnTo>
                    <a:lnTo>
                      <a:pt x="414" y="35"/>
                    </a:lnTo>
                    <a:lnTo>
                      <a:pt x="385" y="46"/>
                    </a:lnTo>
                    <a:lnTo>
                      <a:pt x="328" y="72"/>
                    </a:lnTo>
                    <a:lnTo>
                      <a:pt x="275" y="104"/>
                    </a:lnTo>
                    <a:lnTo>
                      <a:pt x="225" y="140"/>
                    </a:lnTo>
                    <a:lnTo>
                      <a:pt x="181" y="180"/>
                    </a:lnTo>
                    <a:lnTo>
                      <a:pt x="141" y="224"/>
                    </a:lnTo>
                    <a:lnTo>
                      <a:pt x="105" y="272"/>
                    </a:lnTo>
                    <a:lnTo>
                      <a:pt x="74" y="324"/>
                    </a:lnTo>
                    <a:lnTo>
                      <a:pt x="49" y="376"/>
                    </a:lnTo>
                    <a:lnTo>
                      <a:pt x="28" y="432"/>
                    </a:lnTo>
                    <a:lnTo>
                      <a:pt x="13" y="490"/>
                    </a:lnTo>
                    <a:lnTo>
                      <a:pt x="4" y="549"/>
                    </a:lnTo>
                    <a:lnTo>
                      <a:pt x="0" y="610"/>
                    </a:lnTo>
                    <a:lnTo>
                      <a:pt x="2" y="670"/>
                    </a:lnTo>
                    <a:lnTo>
                      <a:pt x="10" y="731"/>
                    </a:lnTo>
                    <a:lnTo>
                      <a:pt x="25" y="792"/>
                    </a:lnTo>
                    <a:lnTo>
                      <a:pt x="34" y="823"/>
                    </a:lnTo>
                    <a:lnTo>
                      <a:pt x="46" y="852"/>
                    </a:lnTo>
                    <a:lnTo>
                      <a:pt x="72" y="909"/>
                    </a:lnTo>
                    <a:lnTo>
                      <a:pt x="104" y="963"/>
                    </a:lnTo>
                    <a:lnTo>
                      <a:pt x="140" y="1011"/>
                    </a:lnTo>
                    <a:lnTo>
                      <a:pt x="180" y="1056"/>
                    </a:lnTo>
                    <a:lnTo>
                      <a:pt x="224" y="1097"/>
                    </a:lnTo>
                    <a:lnTo>
                      <a:pt x="272" y="1132"/>
                    </a:lnTo>
                    <a:lnTo>
                      <a:pt x="323" y="1162"/>
                    </a:lnTo>
                    <a:lnTo>
                      <a:pt x="376" y="1189"/>
                    </a:lnTo>
                    <a:lnTo>
                      <a:pt x="432" y="1209"/>
                    </a:lnTo>
                    <a:lnTo>
                      <a:pt x="490" y="1225"/>
                    </a:lnTo>
                    <a:lnTo>
                      <a:pt x="549" y="1234"/>
                    </a:lnTo>
                    <a:lnTo>
                      <a:pt x="609" y="1237"/>
                    </a:lnTo>
                    <a:lnTo>
                      <a:pt x="669" y="1235"/>
                    </a:lnTo>
                    <a:lnTo>
                      <a:pt x="731" y="1227"/>
                    </a:lnTo>
                    <a:lnTo>
                      <a:pt x="792" y="1212"/>
                    </a:lnTo>
                    <a:lnTo>
                      <a:pt x="822" y="1202"/>
                    </a:lnTo>
                    <a:lnTo>
                      <a:pt x="852" y="1192"/>
                    </a:lnTo>
                    <a:lnTo>
                      <a:pt x="909" y="1164"/>
                    </a:lnTo>
                    <a:lnTo>
                      <a:pt x="963" y="1134"/>
                    </a:lnTo>
                    <a:lnTo>
                      <a:pt x="1011" y="1097"/>
                    </a:lnTo>
                    <a:lnTo>
                      <a:pt x="1055" y="1057"/>
                    </a:lnTo>
                    <a:lnTo>
                      <a:pt x="1097" y="1013"/>
                    </a:lnTo>
                    <a:lnTo>
                      <a:pt x="1131" y="965"/>
                    </a:lnTo>
                    <a:lnTo>
                      <a:pt x="1162" y="914"/>
                    </a:lnTo>
                    <a:lnTo>
                      <a:pt x="1188" y="861"/>
                    </a:lnTo>
                    <a:lnTo>
                      <a:pt x="1208" y="805"/>
                    </a:lnTo>
                    <a:lnTo>
                      <a:pt x="1224" y="748"/>
                    </a:lnTo>
                    <a:lnTo>
                      <a:pt x="1234" y="689"/>
                    </a:lnTo>
                    <a:lnTo>
                      <a:pt x="1237" y="629"/>
                    </a:lnTo>
                    <a:lnTo>
                      <a:pt x="1235" y="567"/>
                    </a:lnTo>
                    <a:lnTo>
                      <a:pt x="1226" y="506"/>
                    </a:lnTo>
                    <a:lnTo>
                      <a:pt x="1212" y="445"/>
                    </a:lnTo>
                    <a:lnTo>
                      <a:pt x="1202" y="414"/>
                    </a:lnTo>
                    <a:close/>
                  </a:path>
                </a:pathLst>
              </a:custGeom>
              <a:solidFill>
                <a:srgbClr val="EA60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Freeform 55">
                <a:extLst>
                  <a:ext uri="{FF2B5EF4-FFF2-40B4-BE49-F238E27FC236}">
                    <a16:creationId xmlns:a16="http://schemas.microsoft.com/office/drawing/2014/main" id="{703D5AE6-8AEC-AFEF-42F9-996DE860E2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53" y="3074"/>
                <a:ext cx="253" cy="253"/>
              </a:xfrm>
              <a:custGeom>
                <a:avLst/>
                <a:gdLst>
                  <a:gd name="T0" fmla="*/ 719 w 1523"/>
                  <a:gd name="T1" fmla="*/ 284 h 1519"/>
                  <a:gd name="T2" fmla="*/ 606 w 1523"/>
                  <a:gd name="T3" fmla="*/ 310 h 1519"/>
                  <a:gd name="T4" fmla="*/ 539 w 1523"/>
                  <a:gd name="T5" fmla="*/ 338 h 1519"/>
                  <a:gd name="T6" fmla="*/ 408 w 1523"/>
                  <a:gd name="T7" fmla="*/ 439 h 1519"/>
                  <a:gd name="T8" fmla="*/ 314 w 1523"/>
                  <a:gd name="T9" fmla="*/ 596 h 1519"/>
                  <a:gd name="T10" fmla="*/ 285 w 1523"/>
                  <a:gd name="T11" fmla="*/ 777 h 1519"/>
                  <a:gd name="T12" fmla="*/ 311 w 1523"/>
                  <a:gd name="T13" fmla="*/ 914 h 1519"/>
                  <a:gd name="T14" fmla="*/ 362 w 1523"/>
                  <a:gd name="T15" fmla="*/ 1018 h 1519"/>
                  <a:gd name="T16" fmla="*/ 460 w 1523"/>
                  <a:gd name="T17" fmla="*/ 1129 h 1519"/>
                  <a:gd name="T18" fmla="*/ 584 w 1523"/>
                  <a:gd name="T19" fmla="*/ 1204 h 1519"/>
                  <a:gd name="T20" fmla="*/ 724 w 1523"/>
                  <a:gd name="T21" fmla="*/ 1237 h 1519"/>
                  <a:gd name="T22" fmla="*/ 804 w 1523"/>
                  <a:gd name="T23" fmla="*/ 1236 h 1519"/>
                  <a:gd name="T24" fmla="*/ 916 w 1523"/>
                  <a:gd name="T25" fmla="*/ 1210 h 1519"/>
                  <a:gd name="T26" fmla="*/ 984 w 1523"/>
                  <a:gd name="T27" fmla="*/ 1181 h 1519"/>
                  <a:gd name="T28" fmla="*/ 1115 w 1523"/>
                  <a:gd name="T29" fmla="*/ 1081 h 1519"/>
                  <a:gd name="T30" fmla="*/ 1209 w 1523"/>
                  <a:gd name="T31" fmla="*/ 923 h 1519"/>
                  <a:gd name="T32" fmla="*/ 1238 w 1523"/>
                  <a:gd name="T33" fmla="*/ 742 h 1519"/>
                  <a:gd name="T34" fmla="*/ 1212 w 1523"/>
                  <a:gd name="T35" fmla="*/ 605 h 1519"/>
                  <a:gd name="T36" fmla="*/ 1162 w 1523"/>
                  <a:gd name="T37" fmla="*/ 502 h 1519"/>
                  <a:gd name="T38" fmla="*/ 1067 w 1523"/>
                  <a:gd name="T39" fmla="*/ 391 h 1519"/>
                  <a:gd name="T40" fmla="*/ 945 w 1523"/>
                  <a:gd name="T41" fmla="*/ 316 h 1519"/>
                  <a:gd name="T42" fmla="*/ 800 w 1523"/>
                  <a:gd name="T43" fmla="*/ 282 h 1519"/>
                  <a:gd name="T44" fmla="*/ 761 w 1523"/>
                  <a:gd name="T45" fmla="*/ 1519 h 1519"/>
                  <a:gd name="T46" fmla="*/ 701 w 1523"/>
                  <a:gd name="T47" fmla="*/ 1518 h 1519"/>
                  <a:gd name="T48" fmla="*/ 474 w 1523"/>
                  <a:gd name="T49" fmla="*/ 1465 h 1519"/>
                  <a:gd name="T50" fmla="*/ 277 w 1523"/>
                  <a:gd name="T51" fmla="*/ 1348 h 1519"/>
                  <a:gd name="T52" fmla="*/ 124 w 1523"/>
                  <a:gd name="T53" fmla="*/ 1175 h 1519"/>
                  <a:gd name="T54" fmla="*/ 44 w 1523"/>
                  <a:gd name="T55" fmla="*/ 1013 h 1519"/>
                  <a:gd name="T56" fmla="*/ 13 w 1523"/>
                  <a:gd name="T57" fmla="*/ 902 h 1519"/>
                  <a:gd name="T58" fmla="*/ 0 w 1523"/>
                  <a:gd name="T59" fmla="*/ 752 h 1519"/>
                  <a:gd name="T60" fmla="*/ 17 w 1523"/>
                  <a:gd name="T61" fmla="*/ 605 h 1519"/>
                  <a:gd name="T62" fmla="*/ 60 w 1523"/>
                  <a:gd name="T63" fmla="*/ 466 h 1519"/>
                  <a:gd name="T64" fmla="*/ 130 w 1523"/>
                  <a:gd name="T65" fmla="*/ 337 h 1519"/>
                  <a:gd name="T66" fmla="*/ 222 w 1523"/>
                  <a:gd name="T67" fmla="*/ 223 h 1519"/>
                  <a:gd name="T68" fmla="*/ 337 w 1523"/>
                  <a:gd name="T69" fmla="*/ 128 h 1519"/>
                  <a:gd name="T70" fmla="*/ 471 w 1523"/>
                  <a:gd name="T71" fmla="*/ 56 h 1519"/>
                  <a:gd name="T72" fmla="*/ 540 w 1523"/>
                  <a:gd name="T73" fmla="*/ 32 h 1519"/>
                  <a:gd name="T74" fmla="*/ 666 w 1523"/>
                  <a:gd name="T75" fmla="*/ 6 h 1519"/>
                  <a:gd name="T76" fmla="*/ 761 w 1523"/>
                  <a:gd name="T77" fmla="*/ 0 h 1519"/>
                  <a:gd name="T78" fmla="*/ 939 w 1523"/>
                  <a:gd name="T79" fmla="*/ 20 h 1519"/>
                  <a:gd name="T80" fmla="*/ 1152 w 1523"/>
                  <a:gd name="T81" fmla="*/ 105 h 1519"/>
                  <a:gd name="T82" fmla="*/ 1328 w 1523"/>
                  <a:gd name="T83" fmla="*/ 252 h 1519"/>
                  <a:gd name="T84" fmla="*/ 1457 w 1523"/>
                  <a:gd name="T85" fmla="*/ 449 h 1519"/>
                  <a:gd name="T86" fmla="*/ 1491 w 1523"/>
                  <a:gd name="T87" fmla="*/ 543 h 1519"/>
                  <a:gd name="T88" fmla="*/ 1520 w 1523"/>
                  <a:gd name="T89" fmla="*/ 693 h 1519"/>
                  <a:gd name="T90" fmla="*/ 1518 w 1523"/>
                  <a:gd name="T91" fmla="*/ 842 h 1519"/>
                  <a:gd name="T92" fmla="*/ 1487 w 1523"/>
                  <a:gd name="T93" fmla="*/ 985 h 1519"/>
                  <a:gd name="T94" fmla="*/ 1431 w 1523"/>
                  <a:gd name="T95" fmla="*/ 1119 h 1519"/>
                  <a:gd name="T96" fmla="*/ 1349 w 1523"/>
                  <a:gd name="T97" fmla="*/ 1241 h 1519"/>
                  <a:gd name="T98" fmla="*/ 1246 w 1523"/>
                  <a:gd name="T99" fmla="*/ 1346 h 1519"/>
                  <a:gd name="T100" fmla="*/ 1120 w 1523"/>
                  <a:gd name="T101" fmla="*/ 1430 h 1519"/>
                  <a:gd name="T102" fmla="*/ 1015 w 1523"/>
                  <a:gd name="T103" fmla="*/ 1477 h 1519"/>
                  <a:gd name="T104" fmla="*/ 920 w 1523"/>
                  <a:gd name="T105" fmla="*/ 1503 h 1519"/>
                  <a:gd name="T106" fmla="*/ 793 w 1523"/>
                  <a:gd name="T107" fmla="*/ 1519 h 1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23" h="1519">
                    <a:moveTo>
                      <a:pt x="761" y="281"/>
                    </a:moveTo>
                    <a:lnTo>
                      <a:pt x="719" y="284"/>
                    </a:lnTo>
                    <a:lnTo>
                      <a:pt x="640" y="299"/>
                    </a:lnTo>
                    <a:lnTo>
                      <a:pt x="606" y="310"/>
                    </a:lnTo>
                    <a:lnTo>
                      <a:pt x="583" y="318"/>
                    </a:lnTo>
                    <a:lnTo>
                      <a:pt x="539" y="338"/>
                    </a:lnTo>
                    <a:lnTo>
                      <a:pt x="478" y="375"/>
                    </a:lnTo>
                    <a:lnTo>
                      <a:pt x="408" y="439"/>
                    </a:lnTo>
                    <a:lnTo>
                      <a:pt x="353" y="514"/>
                    </a:lnTo>
                    <a:lnTo>
                      <a:pt x="314" y="596"/>
                    </a:lnTo>
                    <a:lnTo>
                      <a:pt x="291" y="685"/>
                    </a:lnTo>
                    <a:lnTo>
                      <a:pt x="285" y="777"/>
                    </a:lnTo>
                    <a:lnTo>
                      <a:pt x="297" y="869"/>
                    </a:lnTo>
                    <a:lnTo>
                      <a:pt x="311" y="914"/>
                    </a:lnTo>
                    <a:lnTo>
                      <a:pt x="326" y="950"/>
                    </a:lnTo>
                    <a:lnTo>
                      <a:pt x="362" y="1018"/>
                    </a:lnTo>
                    <a:lnTo>
                      <a:pt x="407" y="1077"/>
                    </a:lnTo>
                    <a:lnTo>
                      <a:pt x="460" y="1129"/>
                    </a:lnTo>
                    <a:lnTo>
                      <a:pt x="519" y="1171"/>
                    </a:lnTo>
                    <a:lnTo>
                      <a:pt x="584" y="1204"/>
                    </a:lnTo>
                    <a:lnTo>
                      <a:pt x="653" y="1226"/>
                    </a:lnTo>
                    <a:lnTo>
                      <a:pt x="724" y="1237"/>
                    </a:lnTo>
                    <a:lnTo>
                      <a:pt x="761" y="1238"/>
                    </a:lnTo>
                    <a:lnTo>
                      <a:pt x="804" y="1236"/>
                    </a:lnTo>
                    <a:lnTo>
                      <a:pt x="883" y="1220"/>
                    </a:lnTo>
                    <a:lnTo>
                      <a:pt x="916" y="1210"/>
                    </a:lnTo>
                    <a:lnTo>
                      <a:pt x="940" y="1201"/>
                    </a:lnTo>
                    <a:lnTo>
                      <a:pt x="984" y="1181"/>
                    </a:lnTo>
                    <a:lnTo>
                      <a:pt x="1045" y="1143"/>
                    </a:lnTo>
                    <a:lnTo>
                      <a:pt x="1115" y="1081"/>
                    </a:lnTo>
                    <a:lnTo>
                      <a:pt x="1170" y="1006"/>
                    </a:lnTo>
                    <a:lnTo>
                      <a:pt x="1209" y="923"/>
                    </a:lnTo>
                    <a:lnTo>
                      <a:pt x="1232" y="834"/>
                    </a:lnTo>
                    <a:lnTo>
                      <a:pt x="1238" y="742"/>
                    </a:lnTo>
                    <a:lnTo>
                      <a:pt x="1226" y="650"/>
                    </a:lnTo>
                    <a:lnTo>
                      <a:pt x="1212" y="605"/>
                    </a:lnTo>
                    <a:lnTo>
                      <a:pt x="1197" y="568"/>
                    </a:lnTo>
                    <a:lnTo>
                      <a:pt x="1162" y="502"/>
                    </a:lnTo>
                    <a:lnTo>
                      <a:pt x="1119" y="443"/>
                    </a:lnTo>
                    <a:lnTo>
                      <a:pt x="1067" y="391"/>
                    </a:lnTo>
                    <a:lnTo>
                      <a:pt x="1009" y="349"/>
                    </a:lnTo>
                    <a:lnTo>
                      <a:pt x="945" y="316"/>
                    </a:lnTo>
                    <a:lnTo>
                      <a:pt x="875" y="294"/>
                    </a:lnTo>
                    <a:lnTo>
                      <a:pt x="800" y="282"/>
                    </a:lnTo>
                    <a:lnTo>
                      <a:pt x="761" y="281"/>
                    </a:lnTo>
                    <a:close/>
                    <a:moveTo>
                      <a:pt x="761" y="1519"/>
                    </a:moveTo>
                    <a:lnTo>
                      <a:pt x="761" y="1519"/>
                    </a:lnTo>
                    <a:lnTo>
                      <a:pt x="701" y="1518"/>
                    </a:lnTo>
                    <a:lnTo>
                      <a:pt x="584" y="1500"/>
                    </a:lnTo>
                    <a:lnTo>
                      <a:pt x="474" y="1465"/>
                    </a:lnTo>
                    <a:lnTo>
                      <a:pt x="371" y="1413"/>
                    </a:lnTo>
                    <a:lnTo>
                      <a:pt x="277" y="1348"/>
                    </a:lnTo>
                    <a:lnTo>
                      <a:pt x="195" y="1268"/>
                    </a:lnTo>
                    <a:lnTo>
                      <a:pt x="124" y="1175"/>
                    </a:lnTo>
                    <a:lnTo>
                      <a:pt x="66" y="1071"/>
                    </a:lnTo>
                    <a:lnTo>
                      <a:pt x="44" y="1013"/>
                    </a:lnTo>
                    <a:lnTo>
                      <a:pt x="31" y="976"/>
                    </a:lnTo>
                    <a:lnTo>
                      <a:pt x="13" y="902"/>
                    </a:lnTo>
                    <a:lnTo>
                      <a:pt x="3" y="827"/>
                    </a:lnTo>
                    <a:lnTo>
                      <a:pt x="0" y="752"/>
                    </a:lnTo>
                    <a:lnTo>
                      <a:pt x="5" y="678"/>
                    </a:lnTo>
                    <a:lnTo>
                      <a:pt x="17" y="605"/>
                    </a:lnTo>
                    <a:lnTo>
                      <a:pt x="36" y="535"/>
                    </a:lnTo>
                    <a:lnTo>
                      <a:pt x="60" y="466"/>
                    </a:lnTo>
                    <a:lnTo>
                      <a:pt x="92" y="400"/>
                    </a:lnTo>
                    <a:lnTo>
                      <a:pt x="130" y="337"/>
                    </a:lnTo>
                    <a:lnTo>
                      <a:pt x="174" y="278"/>
                    </a:lnTo>
                    <a:lnTo>
                      <a:pt x="222" y="223"/>
                    </a:lnTo>
                    <a:lnTo>
                      <a:pt x="277" y="173"/>
                    </a:lnTo>
                    <a:lnTo>
                      <a:pt x="337" y="128"/>
                    </a:lnTo>
                    <a:lnTo>
                      <a:pt x="403" y="89"/>
                    </a:lnTo>
                    <a:lnTo>
                      <a:pt x="471" y="56"/>
                    </a:lnTo>
                    <a:lnTo>
                      <a:pt x="508" y="42"/>
                    </a:lnTo>
                    <a:lnTo>
                      <a:pt x="540" y="32"/>
                    </a:lnTo>
                    <a:lnTo>
                      <a:pt x="603" y="17"/>
                    </a:lnTo>
                    <a:lnTo>
                      <a:pt x="666" y="6"/>
                    </a:lnTo>
                    <a:lnTo>
                      <a:pt x="730" y="1"/>
                    </a:lnTo>
                    <a:lnTo>
                      <a:pt x="761" y="0"/>
                    </a:lnTo>
                    <a:lnTo>
                      <a:pt x="821" y="2"/>
                    </a:lnTo>
                    <a:lnTo>
                      <a:pt x="939" y="20"/>
                    </a:lnTo>
                    <a:lnTo>
                      <a:pt x="1048" y="55"/>
                    </a:lnTo>
                    <a:lnTo>
                      <a:pt x="1152" y="105"/>
                    </a:lnTo>
                    <a:lnTo>
                      <a:pt x="1246" y="172"/>
                    </a:lnTo>
                    <a:lnTo>
                      <a:pt x="1328" y="252"/>
                    </a:lnTo>
                    <a:lnTo>
                      <a:pt x="1398" y="345"/>
                    </a:lnTo>
                    <a:lnTo>
                      <a:pt x="1457" y="449"/>
                    </a:lnTo>
                    <a:lnTo>
                      <a:pt x="1479" y="506"/>
                    </a:lnTo>
                    <a:lnTo>
                      <a:pt x="1491" y="543"/>
                    </a:lnTo>
                    <a:lnTo>
                      <a:pt x="1509" y="618"/>
                    </a:lnTo>
                    <a:lnTo>
                      <a:pt x="1520" y="693"/>
                    </a:lnTo>
                    <a:lnTo>
                      <a:pt x="1523" y="768"/>
                    </a:lnTo>
                    <a:lnTo>
                      <a:pt x="1518" y="842"/>
                    </a:lnTo>
                    <a:lnTo>
                      <a:pt x="1506" y="914"/>
                    </a:lnTo>
                    <a:lnTo>
                      <a:pt x="1487" y="985"/>
                    </a:lnTo>
                    <a:lnTo>
                      <a:pt x="1463" y="1054"/>
                    </a:lnTo>
                    <a:lnTo>
                      <a:pt x="1431" y="1119"/>
                    </a:lnTo>
                    <a:lnTo>
                      <a:pt x="1393" y="1182"/>
                    </a:lnTo>
                    <a:lnTo>
                      <a:pt x="1349" y="1241"/>
                    </a:lnTo>
                    <a:lnTo>
                      <a:pt x="1300" y="1296"/>
                    </a:lnTo>
                    <a:lnTo>
                      <a:pt x="1246" y="1346"/>
                    </a:lnTo>
                    <a:lnTo>
                      <a:pt x="1185" y="1391"/>
                    </a:lnTo>
                    <a:lnTo>
                      <a:pt x="1120" y="1430"/>
                    </a:lnTo>
                    <a:lnTo>
                      <a:pt x="1051" y="1463"/>
                    </a:lnTo>
                    <a:lnTo>
                      <a:pt x="1015" y="1477"/>
                    </a:lnTo>
                    <a:lnTo>
                      <a:pt x="983" y="1487"/>
                    </a:lnTo>
                    <a:lnTo>
                      <a:pt x="920" y="1503"/>
                    </a:lnTo>
                    <a:lnTo>
                      <a:pt x="856" y="1514"/>
                    </a:lnTo>
                    <a:lnTo>
                      <a:pt x="793" y="1519"/>
                    </a:lnTo>
                    <a:lnTo>
                      <a:pt x="761" y="151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15FCB8E2-45CA-B72B-BEE1-8E5BF7017649}"/>
              </a:ext>
            </a:extLst>
          </p:cNvPr>
          <p:cNvGrpSpPr/>
          <p:nvPr/>
        </p:nvGrpSpPr>
        <p:grpSpPr>
          <a:xfrm>
            <a:off x="4582825" y="2037811"/>
            <a:ext cx="1391189" cy="1391189"/>
            <a:chOff x="2683058" y="4740182"/>
            <a:chExt cx="834663" cy="834663"/>
          </a:xfrm>
        </p:grpSpPr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179270B-9C53-17F9-6507-2E74595615F4}"/>
                </a:ext>
              </a:extLst>
            </p:cNvPr>
            <p:cNvSpPr/>
            <p:nvPr/>
          </p:nvSpPr>
          <p:spPr>
            <a:xfrm>
              <a:off x="2683058" y="4740182"/>
              <a:ext cx="834663" cy="834663"/>
            </a:xfrm>
            <a:prstGeom prst="ellipse">
              <a:avLst/>
            </a:prstGeom>
            <a:solidFill>
              <a:srgbClr val="634B47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grpSp>
          <p:nvGrpSpPr>
            <p:cNvPr id="129" name="Group 80">
              <a:extLst>
                <a:ext uri="{FF2B5EF4-FFF2-40B4-BE49-F238E27FC236}">
                  <a16:creationId xmlns:a16="http://schemas.microsoft.com/office/drawing/2014/main" id="{D44177E3-2B80-9B41-3838-951A6DFFD34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929927" y="4958464"/>
              <a:ext cx="387155" cy="387514"/>
              <a:chOff x="6271" y="3239"/>
              <a:chExt cx="1080" cy="1081"/>
            </a:xfrm>
          </p:grpSpPr>
          <p:sp>
            <p:nvSpPr>
              <p:cNvPr id="130" name="Freeform 81">
                <a:extLst>
                  <a:ext uri="{FF2B5EF4-FFF2-40B4-BE49-F238E27FC236}">
                    <a16:creationId xmlns:a16="http://schemas.microsoft.com/office/drawing/2014/main" id="{FE7997C3-AA10-6308-5B33-5E6FA3B82B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42" y="4033"/>
                <a:ext cx="252" cy="247"/>
              </a:xfrm>
              <a:custGeom>
                <a:avLst/>
                <a:gdLst>
                  <a:gd name="T0" fmla="*/ 2012 w 2012"/>
                  <a:gd name="T1" fmla="*/ 1973 h 1973"/>
                  <a:gd name="T2" fmla="*/ 662 w 2012"/>
                  <a:gd name="T3" fmla="*/ 1973 h 1973"/>
                  <a:gd name="T4" fmla="*/ 628 w 2012"/>
                  <a:gd name="T5" fmla="*/ 1973 h 1973"/>
                  <a:gd name="T6" fmla="*/ 561 w 2012"/>
                  <a:gd name="T7" fmla="*/ 1966 h 1973"/>
                  <a:gd name="T8" fmla="*/ 497 w 2012"/>
                  <a:gd name="T9" fmla="*/ 1952 h 1973"/>
                  <a:gd name="T10" fmla="*/ 435 w 2012"/>
                  <a:gd name="T11" fmla="*/ 1933 h 1973"/>
                  <a:gd name="T12" fmla="*/ 376 w 2012"/>
                  <a:gd name="T13" fmla="*/ 1908 h 1973"/>
                  <a:gd name="T14" fmla="*/ 319 w 2012"/>
                  <a:gd name="T15" fmla="*/ 1877 h 1973"/>
                  <a:gd name="T16" fmla="*/ 266 w 2012"/>
                  <a:gd name="T17" fmla="*/ 1841 h 1973"/>
                  <a:gd name="T18" fmla="*/ 218 w 2012"/>
                  <a:gd name="T19" fmla="*/ 1801 h 1973"/>
                  <a:gd name="T20" fmla="*/ 172 w 2012"/>
                  <a:gd name="T21" fmla="*/ 1756 h 1973"/>
                  <a:gd name="T22" fmla="*/ 132 w 2012"/>
                  <a:gd name="T23" fmla="*/ 1707 h 1973"/>
                  <a:gd name="T24" fmla="*/ 96 w 2012"/>
                  <a:gd name="T25" fmla="*/ 1654 h 1973"/>
                  <a:gd name="T26" fmla="*/ 66 w 2012"/>
                  <a:gd name="T27" fmla="*/ 1598 h 1973"/>
                  <a:gd name="T28" fmla="*/ 41 w 2012"/>
                  <a:gd name="T29" fmla="*/ 1538 h 1973"/>
                  <a:gd name="T30" fmla="*/ 21 w 2012"/>
                  <a:gd name="T31" fmla="*/ 1476 h 1973"/>
                  <a:gd name="T32" fmla="*/ 8 w 2012"/>
                  <a:gd name="T33" fmla="*/ 1411 h 1973"/>
                  <a:gd name="T34" fmla="*/ 1 w 2012"/>
                  <a:gd name="T35" fmla="*/ 1345 h 1973"/>
                  <a:gd name="T36" fmla="*/ 0 w 2012"/>
                  <a:gd name="T37" fmla="*/ 1311 h 1973"/>
                  <a:gd name="T38" fmla="*/ 0 w 2012"/>
                  <a:gd name="T39" fmla="*/ 0 h 1973"/>
                  <a:gd name="T40" fmla="*/ 271 w 2012"/>
                  <a:gd name="T41" fmla="*/ 0 h 1973"/>
                  <a:gd name="T42" fmla="*/ 271 w 2012"/>
                  <a:gd name="T43" fmla="*/ 1311 h 1973"/>
                  <a:gd name="T44" fmla="*/ 272 w 2012"/>
                  <a:gd name="T45" fmla="*/ 1351 h 1973"/>
                  <a:gd name="T46" fmla="*/ 288 w 2012"/>
                  <a:gd name="T47" fmla="*/ 1427 h 1973"/>
                  <a:gd name="T48" fmla="*/ 317 w 2012"/>
                  <a:gd name="T49" fmla="*/ 1498 h 1973"/>
                  <a:gd name="T50" fmla="*/ 360 w 2012"/>
                  <a:gd name="T51" fmla="*/ 1560 h 1973"/>
                  <a:gd name="T52" fmla="*/ 412 w 2012"/>
                  <a:gd name="T53" fmla="*/ 1614 h 1973"/>
                  <a:gd name="T54" fmla="*/ 475 w 2012"/>
                  <a:gd name="T55" fmla="*/ 1655 h 1973"/>
                  <a:gd name="T56" fmla="*/ 546 w 2012"/>
                  <a:gd name="T57" fmla="*/ 1686 h 1973"/>
                  <a:gd name="T58" fmla="*/ 622 w 2012"/>
                  <a:gd name="T59" fmla="*/ 1701 h 1973"/>
                  <a:gd name="T60" fmla="*/ 662 w 2012"/>
                  <a:gd name="T61" fmla="*/ 1703 h 1973"/>
                  <a:gd name="T62" fmla="*/ 2012 w 2012"/>
                  <a:gd name="T63" fmla="*/ 1703 h 1973"/>
                  <a:gd name="T64" fmla="*/ 2012 w 2012"/>
                  <a:gd name="T65" fmla="*/ 1973 h 19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12" h="1973">
                    <a:moveTo>
                      <a:pt x="2012" y="1973"/>
                    </a:moveTo>
                    <a:lnTo>
                      <a:pt x="662" y="1973"/>
                    </a:lnTo>
                    <a:lnTo>
                      <a:pt x="628" y="1973"/>
                    </a:lnTo>
                    <a:lnTo>
                      <a:pt x="561" y="1966"/>
                    </a:lnTo>
                    <a:lnTo>
                      <a:pt x="497" y="1952"/>
                    </a:lnTo>
                    <a:lnTo>
                      <a:pt x="435" y="1933"/>
                    </a:lnTo>
                    <a:lnTo>
                      <a:pt x="376" y="1908"/>
                    </a:lnTo>
                    <a:lnTo>
                      <a:pt x="319" y="1877"/>
                    </a:lnTo>
                    <a:lnTo>
                      <a:pt x="266" y="1841"/>
                    </a:lnTo>
                    <a:lnTo>
                      <a:pt x="218" y="1801"/>
                    </a:lnTo>
                    <a:lnTo>
                      <a:pt x="172" y="1756"/>
                    </a:lnTo>
                    <a:lnTo>
                      <a:pt x="132" y="1707"/>
                    </a:lnTo>
                    <a:lnTo>
                      <a:pt x="96" y="1654"/>
                    </a:lnTo>
                    <a:lnTo>
                      <a:pt x="66" y="1598"/>
                    </a:lnTo>
                    <a:lnTo>
                      <a:pt x="41" y="1538"/>
                    </a:lnTo>
                    <a:lnTo>
                      <a:pt x="21" y="1476"/>
                    </a:lnTo>
                    <a:lnTo>
                      <a:pt x="8" y="1411"/>
                    </a:lnTo>
                    <a:lnTo>
                      <a:pt x="1" y="1345"/>
                    </a:lnTo>
                    <a:lnTo>
                      <a:pt x="0" y="1311"/>
                    </a:lnTo>
                    <a:lnTo>
                      <a:pt x="0" y="0"/>
                    </a:lnTo>
                    <a:lnTo>
                      <a:pt x="271" y="0"/>
                    </a:lnTo>
                    <a:lnTo>
                      <a:pt x="271" y="1311"/>
                    </a:lnTo>
                    <a:lnTo>
                      <a:pt x="272" y="1351"/>
                    </a:lnTo>
                    <a:lnTo>
                      <a:pt x="288" y="1427"/>
                    </a:lnTo>
                    <a:lnTo>
                      <a:pt x="317" y="1498"/>
                    </a:lnTo>
                    <a:lnTo>
                      <a:pt x="360" y="1560"/>
                    </a:lnTo>
                    <a:lnTo>
                      <a:pt x="412" y="1614"/>
                    </a:lnTo>
                    <a:lnTo>
                      <a:pt x="475" y="1655"/>
                    </a:lnTo>
                    <a:lnTo>
                      <a:pt x="546" y="1686"/>
                    </a:lnTo>
                    <a:lnTo>
                      <a:pt x="622" y="1701"/>
                    </a:lnTo>
                    <a:lnTo>
                      <a:pt x="662" y="1703"/>
                    </a:lnTo>
                    <a:lnTo>
                      <a:pt x="2012" y="1703"/>
                    </a:lnTo>
                    <a:lnTo>
                      <a:pt x="2012" y="197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1" name="Freeform 82">
                <a:extLst>
                  <a:ext uri="{FF2B5EF4-FFF2-40B4-BE49-F238E27FC236}">
                    <a16:creationId xmlns:a16="http://schemas.microsoft.com/office/drawing/2014/main" id="{DFA3134C-683E-1659-C37D-E889DA9F8A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53" y="4222"/>
                <a:ext cx="81" cy="81"/>
              </a:xfrm>
              <a:custGeom>
                <a:avLst/>
                <a:gdLst>
                  <a:gd name="T0" fmla="*/ 324 w 648"/>
                  <a:gd name="T1" fmla="*/ 0 h 648"/>
                  <a:gd name="T2" fmla="*/ 358 w 648"/>
                  <a:gd name="T3" fmla="*/ 1 h 648"/>
                  <a:gd name="T4" fmla="*/ 420 w 648"/>
                  <a:gd name="T5" fmla="*/ 14 h 648"/>
                  <a:gd name="T6" fmla="*/ 479 w 648"/>
                  <a:gd name="T7" fmla="*/ 38 h 648"/>
                  <a:gd name="T8" fmla="*/ 531 w 648"/>
                  <a:gd name="T9" fmla="*/ 73 h 648"/>
                  <a:gd name="T10" fmla="*/ 574 w 648"/>
                  <a:gd name="T11" fmla="*/ 117 h 648"/>
                  <a:gd name="T12" fmla="*/ 610 w 648"/>
                  <a:gd name="T13" fmla="*/ 169 h 648"/>
                  <a:gd name="T14" fmla="*/ 634 w 648"/>
                  <a:gd name="T15" fmla="*/ 228 h 648"/>
                  <a:gd name="T16" fmla="*/ 647 w 648"/>
                  <a:gd name="T17" fmla="*/ 290 h 648"/>
                  <a:gd name="T18" fmla="*/ 648 w 648"/>
                  <a:gd name="T19" fmla="*/ 324 h 648"/>
                  <a:gd name="T20" fmla="*/ 647 w 648"/>
                  <a:gd name="T21" fmla="*/ 357 h 648"/>
                  <a:gd name="T22" fmla="*/ 634 w 648"/>
                  <a:gd name="T23" fmla="*/ 420 h 648"/>
                  <a:gd name="T24" fmla="*/ 610 w 648"/>
                  <a:gd name="T25" fmla="*/ 479 h 648"/>
                  <a:gd name="T26" fmla="*/ 574 w 648"/>
                  <a:gd name="T27" fmla="*/ 531 h 648"/>
                  <a:gd name="T28" fmla="*/ 531 w 648"/>
                  <a:gd name="T29" fmla="*/ 574 h 648"/>
                  <a:gd name="T30" fmla="*/ 479 w 648"/>
                  <a:gd name="T31" fmla="*/ 610 h 648"/>
                  <a:gd name="T32" fmla="*/ 420 w 648"/>
                  <a:gd name="T33" fmla="*/ 634 h 648"/>
                  <a:gd name="T34" fmla="*/ 358 w 648"/>
                  <a:gd name="T35" fmla="*/ 647 h 648"/>
                  <a:gd name="T36" fmla="*/ 324 w 648"/>
                  <a:gd name="T37" fmla="*/ 648 h 648"/>
                  <a:gd name="T38" fmla="*/ 291 w 648"/>
                  <a:gd name="T39" fmla="*/ 647 h 648"/>
                  <a:gd name="T40" fmla="*/ 228 w 648"/>
                  <a:gd name="T41" fmla="*/ 634 h 648"/>
                  <a:gd name="T42" fmla="*/ 169 w 648"/>
                  <a:gd name="T43" fmla="*/ 610 h 648"/>
                  <a:gd name="T44" fmla="*/ 118 w 648"/>
                  <a:gd name="T45" fmla="*/ 574 h 648"/>
                  <a:gd name="T46" fmla="*/ 74 w 648"/>
                  <a:gd name="T47" fmla="*/ 531 h 648"/>
                  <a:gd name="T48" fmla="*/ 39 w 648"/>
                  <a:gd name="T49" fmla="*/ 479 h 648"/>
                  <a:gd name="T50" fmla="*/ 14 w 648"/>
                  <a:gd name="T51" fmla="*/ 420 h 648"/>
                  <a:gd name="T52" fmla="*/ 1 w 648"/>
                  <a:gd name="T53" fmla="*/ 357 h 648"/>
                  <a:gd name="T54" fmla="*/ 0 w 648"/>
                  <a:gd name="T55" fmla="*/ 324 h 648"/>
                  <a:gd name="T56" fmla="*/ 1 w 648"/>
                  <a:gd name="T57" fmla="*/ 290 h 648"/>
                  <a:gd name="T58" fmla="*/ 14 w 648"/>
                  <a:gd name="T59" fmla="*/ 228 h 648"/>
                  <a:gd name="T60" fmla="*/ 39 w 648"/>
                  <a:gd name="T61" fmla="*/ 169 h 648"/>
                  <a:gd name="T62" fmla="*/ 74 w 648"/>
                  <a:gd name="T63" fmla="*/ 117 h 648"/>
                  <a:gd name="T64" fmla="*/ 118 w 648"/>
                  <a:gd name="T65" fmla="*/ 73 h 648"/>
                  <a:gd name="T66" fmla="*/ 169 w 648"/>
                  <a:gd name="T67" fmla="*/ 38 h 648"/>
                  <a:gd name="T68" fmla="*/ 228 w 648"/>
                  <a:gd name="T69" fmla="*/ 14 h 648"/>
                  <a:gd name="T70" fmla="*/ 291 w 648"/>
                  <a:gd name="T71" fmla="*/ 1 h 648"/>
                  <a:gd name="T72" fmla="*/ 324 w 648"/>
                  <a:gd name="T73" fmla="*/ 0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48" h="648">
                    <a:moveTo>
                      <a:pt x="324" y="0"/>
                    </a:moveTo>
                    <a:lnTo>
                      <a:pt x="358" y="1"/>
                    </a:lnTo>
                    <a:lnTo>
                      <a:pt x="420" y="14"/>
                    </a:lnTo>
                    <a:lnTo>
                      <a:pt x="479" y="38"/>
                    </a:lnTo>
                    <a:lnTo>
                      <a:pt x="531" y="73"/>
                    </a:lnTo>
                    <a:lnTo>
                      <a:pt x="574" y="117"/>
                    </a:lnTo>
                    <a:lnTo>
                      <a:pt x="610" y="169"/>
                    </a:lnTo>
                    <a:lnTo>
                      <a:pt x="634" y="228"/>
                    </a:lnTo>
                    <a:lnTo>
                      <a:pt x="647" y="290"/>
                    </a:lnTo>
                    <a:lnTo>
                      <a:pt x="648" y="324"/>
                    </a:lnTo>
                    <a:lnTo>
                      <a:pt x="647" y="357"/>
                    </a:lnTo>
                    <a:lnTo>
                      <a:pt x="634" y="420"/>
                    </a:lnTo>
                    <a:lnTo>
                      <a:pt x="610" y="479"/>
                    </a:lnTo>
                    <a:lnTo>
                      <a:pt x="574" y="531"/>
                    </a:lnTo>
                    <a:lnTo>
                      <a:pt x="531" y="574"/>
                    </a:lnTo>
                    <a:lnTo>
                      <a:pt x="479" y="610"/>
                    </a:lnTo>
                    <a:lnTo>
                      <a:pt x="420" y="634"/>
                    </a:lnTo>
                    <a:lnTo>
                      <a:pt x="358" y="647"/>
                    </a:lnTo>
                    <a:lnTo>
                      <a:pt x="324" y="648"/>
                    </a:lnTo>
                    <a:lnTo>
                      <a:pt x="291" y="647"/>
                    </a:lnTo>
                    <a:lnTo>
                      <a:pt x="228" y="634"/>
                    </a:lnTo>
                    <a:lnTo>
                      <a:pt x="169" y="610"/>
                    </a:lnTo>
                    <a:lnTo>
                      <a:pt x="118" y="574"/>
                    </a:lnTo>
                    <a:lnTo>
                      <a:pt x="74" y="531"/>
                    </a:lnTo>
                    <a:lnTo>
                      <a:pt x="39" y="479"/>
                    </a:lnTo>
                    <a:lnTo>
                      <a:pt x="14" y="420"/>
                    </a:lnTo>
                    <a:lnTo>
                      <a:pt x="1" y="357"/>
                    </a:lnTo>
                    <a:lnTo>
                      <a:pt x="0" y="324"/>
                    </a:lnTo>
                    <a:lnTo>
                      <a:pt x="1" y="290"/>
                    </a:lnTo>
                    <a:lnTo>
                      <a:pt x="14" y="228"/>
                    </a:lnTo>
                    <a:lnTo>
                      <a:pt x="39" y="169"/>
                    </a:lnTo>
                    <a:lnTo>
                      <a:pt x="74" y="117"/>
                    </a:lnTo>
                    <a:lnTo>
                      <a:pt x="118" y="73"/>
                    </a:lnTo>
                    <a:lnTo>
                      <a:pt x="169" y="38"/>
                    </a:lnTo>
                    <a:lnTo>
                      <a:pt x="228" y="14"/>
                    </a:lnTo>
                    <a:lnTo>
                      <a:pt x="291" y="1"/>
                    </a:lnTo>
                    <a:lnTo>
                      <a:pt x="3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2" name="Freeform 83">
                <a:extLst>
                  <a:ext uri="{FF2B5EF4-FFF2-40B4-BE49-F238E27FC236}">
                    <a16:creationId xmlns:a16="http://schemas.microsoft.com/office/drawing/2014/main" id="{CCDF3170-6BE5-D7FB-8386-DC4AFF4BAEB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36" y="4205"/>
                <a:ext cx="115" cy="115"/>
              </a:xfrm>
              <a:custGeom>
                <a:avLst/>
                <a:gdLst>
                  <a:gd name="T0" fmla="*/ 438 w 917"/>
                  <a:gd name="T1" fmla="*/ 270 h 918"/>
                  <a:gd name="T2" fmla="*/ 366 w 917"/>
                  <a:gd name="T3" fmla="*/ 292 h 918"/>
                  <a:gd name="T4" fmla="*/ 311 w 917"/>
                  <a:gd name="T5" fmla="*/ 337 h 918"/>
                  <a:gd name="T6" fmla="*/ 277 w 917"/>
                  <a:gd name="T7" fmla="*/ 401 h 918"/>
                  <a:gd name="T8" fmla="*/ 269 w 917"/>
                  <a:gd name="T9" fmla="*/ 459 h 918"/>
                  <a:gd name="T10" fmla="*/ 277 w 917"/>
                  <a:gd name="T11" fmla="*/ 517 h 918"/>
                  <a:gd name="T12" fmla="*/ 311 w 917"/>
                  <a:gd name="T13" fmla="*/ 580 h 918"/>
                  <a:gd name="T14" fmla="*/ 366 w 917"/>
                  <a:gd name="T15" fmla="*/ 626 h 918"/>
                  <a:gd name="T16" fmla="*/ 438 w 917"/>
                  <a:gd name="T17" fmla="*/ 647 h 918"/>
                  <a:gd name="T18" fmla="*/ 479 w 917"/>
                  <a:gd name="T19" fmla="*/ 647 h 918"/>
                  <a:gd name="T20" fmla="*/ 550 w 917"/>
                  <a:gd name="T21" fmla="*/ 626 h 918"/>
                  <a:gd name="T22" fmla="*/ 605 w 917"/>
                  <a:gd name="T23" fmla="*/ 580 h 918"/>
                  <a:gd name="T24" fmla="*/ 640 w 917"/>
                  <a:gd name="T25" fmla="*/ 517 h 918"/>
                  <a:gd name="T26" fmla="*/ 648 w 917"/>
                  <a:gd name="T27" fmla="*/ 459 h 918"/>
                  <a:gd name="T28" fmla="*/ 640 w 917"/>
                  <a:gd name="T29" fmla="*/ 401 h 918"/>
                  <a:gd name="T30" fmla="*/ 605 w 917"/>
                  <a:gd name="T31" fmla="*/ 337 h 918"/>
                  <a:gd name="T32" fmla="*/ 550 w 917"/>
                  <a:gd name="T33" fmla="*/ 292 h 918"/>
                  <a:gd name="T34" fmla="*/ 479 w 917"/>
                  <a:gd name="T35" fmla="*/ 270 h 918"/>
                  <a:gd name="T36" fmla="*/ 458 w 917"/>
                  <a:gd name="T37" fmla="*/ 918 h 918"/>
                  <a:gd name="T38" fmla="*/ 321 w 917"/>
                  <a:gd name="T39" fmla="*/ 899 h 918"/>
                  <a:gd name="T40" fmla="*/ 165 w 917"/>
                  <a:gd name="T41" fmla="*/ 815 h 918"/>
                  <a:gd name="T42" fmla="*/ 53 w 917"/>
                  <a:gd name="T43" fmla="*/ 680 h 918"/>
                  <a:gd name="T44" fmla="*/ 1 w 917"/>
                  <a:gd name="T45" fmla="*/ 506 h 918"/>
                  <a:gd name="T46" fmla="*/ 1 w 917"/>
                  <a:gd name="T47" fmla="*/ 411 h 918"/>
                  <a:gd name="T48" fmla="*/ 53 w 917"/>
                  <a:gd name="T49" fmla="*/ 238 h 918"/>
                  <a:gd name="T50" fmla="*/ 165 w 917"/>
                  <a:gd name="T51" fmla="*/ 103 h 918"/>
                  <a:gd name="T52" fmla="*/ 321 w 917"/>
                  <a:gd name="T53" fmla="*/ 19 h 918"/>
                  <a:gd name="T54" fmla="*/ 458 w 917"/>
                  <a:gd name="T55" fmla="*/ 0 h 918"/>
                  <a:gd name="T56" fmla="*/ 596 w 917"/>
                  <a:gd name="T57" fmla="*/ 19 h 918"/>
                  <a:gd name="T58" fmla="*/ 752 w 917"/>
                  <a:gd name="T59" fmla="*/ 103 h 918"/>
                  <a:gd name="T60" fmla="*/ 863 w 917"/>
                  <a:gd name="T61" fmla="*/ 238 h 918"/>
                  <a:gd name="T62" fmla="*/ 916 w 917"/>
                  <a:gd name="T63" fmla="*/ 411 h 918"/>
                  <a:gd name="T64" fmla="*/ 916 w 917"/>
                  <a:gd name="T65" fmla="*/ 506 h 918"/>
                  <a:gd name="T66" fmla="*/ 863 w 917"/>
                  <a:gd name="T67" fmla="*/ 680 h 918"/>
                  <a:gd name="T68" fmla="*/ 752 w 917"/>
                  <a:gd name="T69" fmla="*/ 815 h 918"/>
                  <a:gd name="T70" fmla="*/ 596 w 917"/>
                  <a:gd name="T71" fmla="*/ 899 h 918"/>
                  <a:gd name="T72" fmla="*/ 458 w 917"/>
                  <a:gd name="T73" fmla="*/ 918 h 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17" h="918">
                    <a:moveTo>
                      <a:pt x="458" y="269"/>
                    </a:moveTo>
                    <a:lnTo>
                      <a:pt x="438" y="270"/>
                    </a:lnTo>
                    <a:lnTo>
                      <a:pt x="401" y="277"/>
                    </a:lnTo>
                    <a:lnTo>
                      <a:pt x="366" y="292"/>
                    </a:lnTo>
                    <a:lnTo>
                      <a:pt x="337" y="312"/>
                    </a:lnTo>
                    <a:lnTo>
                      <a:pt x="311" y="337"/>
                    </a:lnTo>
                    <a:lnTo>
                      <a:pt x="291" y="367"/>
                    </a:lnTo>
                    <a:lnTo>
                      <a:pt x="277" y="401"/>
                    </a:lnTo>
                    <a:lnTo>
                      <a:pt x="270" y="439"/>
                    </a:lnTo>
                    <a:lnTo>
                      <a:pt x="269" y="459"/>
                    </a:lnTo>
                    <a:lnTo>
                      <a:pt x="270" y="479"/>
                    </a:lnTo>
                    <a:lnTo>
                      <a:pt x="277" y="517"/>
                    </a:lnTo>
                    <a:lnTo>
                      <a:pt x="291" y="551"/>
                    </a:lnTo>
                    <a:lnTo>
                      <a:pt x="311" y="580"/>
                    </a:lnTo>
                    <a:lnTo>
                      <a:pt x="337" y="606"/>
                    </a:lnTo>
                    <a:lnTo>
                      <a:pt x="366" y="626"/>
                    </a:lnTo>
                    <a:lnTo>
                      <a:pt x="401" y="640"/>
                    </a:lnTo>
                    <a:lnTo>
                      <a:pt x="438" y="647"/>
                    </a:lnTo>
                    <a:lnTo>
                      <a:pt x="458" y="648"/>
                    </a:lnTo>
                    <a:lnTo>
                      <a:pt x="479" y="647"/>
                    </a:lnTo>
                    <a:lnTo>
                      <a:pt x="516" y="640"/>
                    </a:lnTo>
                    <a:lnTo>
                      <a:pt x="550" y="626"/>
                    </a:lnTo>
                    <a:lnTo>
                      <a:pt x="580" y="606"/>
                    </a:lnTo>
                    <a:lnTo>
                      <a:pt x="605" y="580"/>
                    </a:lnTo>
                    <a:lnTo>
                      <a:pt x="625" y="551"/>
                    </a:lnTo>
                    <a:lnTo>
                      <a:pt x="640" y="517"/>
                    </a:lnTo>
                    <a:lnTo>
                      <a:pt x="647" y="479"/>
                    </a:lnTo>
                    <a:lnTo>
                      <a:pt x="648" y="459"/>
                    </a:lnTo>
                    <a:lnTo>
                      <a:pt x="647" y="439"/>
                    </a:lnTo>
                    <a:lnTo>
                      <a:pt x="640" y="401"/>
                    </a:lnTo>
                    <a:lnTo>
                      <a:pt x="625" y="367"/>
                    </a:lnTo>
                    <a:lnTo>
                      <a:pt x="605" y="337"/>
                    </a:lnTo>
                    <a:lnTo>
                      <a:pt x="580" y="312"/>
                    </a:lnTo>
                    <a:lnTo>
                      <a:pt x="550" y="292"/>
                    </a:lnTo>
                    <a:lnTo>
                      <a:pt x="516" y="277"/>
                    </a:lnTo>
                    <a:lnTo>
                      <a:pt x="479" y="270"/>
                    </a:lnTo>
                    <a:lnTo>
                      <a:pt x="458" y="269"/>
                    </a:lnTo>
                    <a:close/>
                    <a:moveTo>
                      <a:pt x="458" y="918"/>
                    </a:moveTo>
                    <a:lnTo>
                      <a:pt x="411" y="917"/>
                    </a:lnTo>
                    <a:lnTo>
                      <a:pt x="321" y="899"/>
                    </a:lnTo>
                    <a:lnTo>
                      <a:pt x="238" y="864"/>
                    </a:lnTo>
                    <a:lnTo>
                      <a:pt x="165" y="815"/>
                    </a:lnTo>
                    <a:lnTo>
                      <a:pt x="103" y="753"/>
                    </a:lnTo>
                    <a:lnTo>
                      <a:pt x="53" y="680"/>
                    </a:lnTo>
                    <a:lnTo>
                      <a:pt x="19" y="597"/>
                    </a:lnTo>
                    <a:lnTo>
                      <a:pt x="1" y="506"/>
                    </a:lnTo>
                    <a:lnTo>
                      <a:pt x="0" y="459"/>
                    </a:lnTo>
                    <a:lnTo>
                      <a:pt x="1" y="411"/>
                    </a:lnTo>
                    <a:lnTo>
                      <a:pt x="19" y="321"/>
                    </a:lnTo>
                    <a:lnTo>
                      <a:pt x="53" y="238"/>
                    </a:lnTo>
                    <a:lnTo>
                      <a:pt x="103" y="165"/>
                    </a:lnTo>
                    <a:lnTo>
                      <a:pt x="165" y="103"/>
                    </a:lnTo>
                    <a:lnTo>
                      <a:pt x="238" y="53"/>
                    </a:lnTo>
                    <a:lnTo>
                      <a:pt x="321" y="19"/>
                    </a:lnTo>
                    <a:lnTo>
                      <a:pt x="411" y="1"/>
                    </a:lnTo>
                    <a:lnTo>
                      <a:pt x="458" y="0"/>
                    </a:lnTo>
                    <a:lnTo>
                      <a:pt x="506" y="1"/>
                    </a:lnTo>
                    <a:lnTo>
                      <a:pt x="596" y="19"/>
                    </a:lnTo>
                    <a:lnTo>
                      <a:pt x="679" y="53"/>
                    </a:lnTo>
                    <a:lnTo>
                      <a:pt x="752" y="103"/>
                    </a:lnTo>
                    <a:lnTo>
                      <a:pt x="814" y="165"/>
                    </a:lnTo>
                    <a:lnTo>
                      <a:pt x="863" y="238"/>
                    </a:lnTo>
                    <a:lnTo>
                      <a:pt x="898" y="321"/>
                    </a:lnTo>
                    <a:lnTo>
                      <a:pt x="916" y="411"/>
                    </a:lnTo>
                    <a:lnTo>
                      <a:pt x="917" y="459"/>
                    </a:lnTo>
                    <a:lnTo>
                      <a:pt x="916" y="506"/>
                    </a:lnTo>
                    <a:lnTo>
                      <a:pt x="898" y="597"/>
                    </a:lnTo>
                    <a:lnTo>
                      <a:pt x="863" y="680"/>
                    </a:lnTo>
                    <a:lnTo>
                      <a:pt x="814" y="753"/>
                    </a:lnTo>
                    <a:lnTo>
                      <a:pt x="752" y="815"/>
                    </a:lnTo>
                    <a:lnTo>
                      <a:pt x="679" y="864"/>
                    </a:lnTo>
                    <a:lnTo>
                      <a:pt x="596" y="899"/>
                    </a:lnTo>
                    <a:lnTo>
                      <a:pt x="506" y="917"/>
                    </a:lnTo>
                    <a:lnTo>
                      <a:pt x="458" y="918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" name="Rectangle 84">
                <a:extLst>
                  <a:ext uri="{FF2B5EF4-FFF2-40B4-BE49-F238E27FC236}">
                    <a16:creationId xmlns:a16="http://schemas.microsoft.com/office/drawing/2014/main" id="{A36E2DA7-DEDE-D619-7097-1C1E6695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4" y="4033"/>
                <a:ext cx="34" cy="17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4" name="Freeform 85">
                <a:extLst>
                  <a:ext uri="{FF2B5EF4-FFF2-40B4-BE49-F238E27FC236}">
                    <a16:creationId xmlns:a16="http://schemas.microsoft.com/office/drawing/2014/main" id="{0F7BC026-D68F-57A7-3292-A96ADDF0A5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79" y="4084"/>
                <a:ext cx="439" cy="197"/>
              </a:xfrm>
              <a:custGeom>
                <a:avLst/>
                <a:gdLst>
                  <a:gd name="T0" fmla="*/ 3511 w 3511"/>
                  <a:gd name="T1" fmla="*/ 269 h 1581"/>
                  <a:gd name="T2" fmla="*/ 3240 w 3511"/>
                  <a:gd name="T3" fmla="*/ 269 h 1581"/>
                  <a:gd name="T4" fmla="*/ 3240 w 3511"/>
                  <a:gd name="T5" fmla="*/ 0 h 1581"/>
                  <a:gd name="T6" fmla="*/ 3511 w 3511"/>
                  <a:gd name="T7" fmla="*/ 0 h 1581"/>
                  <a:gd name="T8" fmla="*/ 3511 w 3511"/>
                  <a:gd name="T9" fmla="*/ 269 h 1581"/>
                  <a:gd name="T10" fmla="*/ 3511 w 3511"/>
                  <a:gd name="T11" fmla="*/ 811 h 1581"/>
                  <a:gd name="T12" fmla="*/ 3240 w 3511"/>
                  <a:gd name="T13" fmla="*/ 811 h 1581"/>
                  <a:gd name="T14" fmla="*/ 3240 w 3511"/>
                  <a:gd name="T15" fmla="*/ 540 h 1581"/>
                  <a:gd name="T16" fmla="*/ 3511 w 3511"/>
                  <a:gd name="T17" fmla="*/ 540 h 1581"/>
                  <a:gd name="T18" fmla="*/ 3511 w 3511"/>
                  <a:gd name="T19" fmla="*/ 811 h 1581"/>
                  <a:gd name="T20" fmla="*/ 3295 w 3511"/>
                  <a:gd name="T21" fmla="*/ 1391 h 1581"/>
                  <a:gd name="T22" fmla="*/ 3106 w 3511"/>
                  <a:gd name="T23" fmla="*/ 1189 h 1581"/>
                  <a:gd name="T24" fmla="*/ 3125 w 3511"/>
                  <a:gd name="T25" fmla="*/ 1172 h 1581"/>
                  <a:gd name="T26" fmla="*/ 3156 w 3511"/>
                  <a:gd name="T27" fmla="*/ 1134 h 1581"/>
                  <a:gd name="T28" fmla="*/ 3194 w 3511"/>
                  <a:gd name="T29" fmla="*/ 1069 h 1581"/>
                  <a:gd name="T30" fmla="*/ 3214 w 3511"/>
                  <a:gd name="T31" fmla="*/ 1026 h 1581"/>
                  <a:gd name="T32" fmla="*/ 3470 w 3511"/>
                  <a:gd name="T33" fmla="*/ 1108 h 1581"/>
                  <a:gd name="T34" fmla="*/ 3459 w 3511"/>
                  <a:gd name="T35" fmla="*/ 1148 h 1581"/>
                  <a:gd name="T36" fmla="*/ 3425 w 3511"/>
                  <a:gd name="T37" fmla="*/ 1227 h 1581"/>
                  <a:gd name="T38" fmla="*/ 3379 w 3511"/>
                  <a:gd name="T39" fmla="*/ 1301 h 1581"/>
                  <a:gd name="T40" fmla="*/ 3324 w 3511"/>
                  <a:gd name="T41" fmla="*/ 1365 h 1581"/>
                  <a:gd name="T42" fmla="*/ 3295 w 3511"/>
                  <a:gd name="T43" fmla="*/ 1391 h 1581"/>
                  <a:gd name="T44" fmla="*/ 270 w 3511"/>
                  <a:gd name="T45" fmla="*/ 1581 h 1581"/>
                  <a:gd name="T46" fmla="*/ 0 w 3511"/>
                  <a:gd name="T47" fmla="*/ 1581 h 1581"/>
                  <a:gd name="T48" fmla="*/ 0 w 3511"/>
                  <a:gd name="T49" fmla="*/ 1310 h 1581"/>
                  <a:gd name="T50" fmla="*/ 270 w 3511"/>
                  <a:gd name="T51" fmla="*/ 1310 h 1581"/>
                  <a:gd name="T52" fmla="*/ 270 w 3511"/>
                  <a:gd name="T53" fmla="*/ 1581 h 1581"/>
                  <a:gd name="T54" fmla="*/ 810 w 3511"/>
                  <a:gd name="T55" fmla="*/ 1581 h 1581"/>
                  <a:gd name="T56" fmla="*/ 541 w 3511"/>
                  <a:gd name="T57" fmla="*/ 1581 h 1581"/>
                  <a:gd name="T58" fmla="*/ 541 w 3511"/>
                  <a:gd name="T59" fmla="*/ 1310 h 1581"/>
                  <a:gd name="T60" fmla="*/ 810 w 3511"/>
                  <a:gd name="T61" fmla="*/ 1310 h 1581"/>
                  <a:gd name="T62" fmla="*/ 810 w 3511"/>
                  <a:gd name="T63" fmla="*/ 1581 h 1581"/>
                  <a:gd name="T64" fmla="*/ 1351 w 3511"/>
                  <a:gd name="T65" fmla="*/ 1581 h 1581"/>
                  <a:gd name="T66" fmla="*/ 1080 w 3511"/>
                  <a:gd name="T67" fmla="*/ 1581 h 1581"/>
                  <a:gd name="T68" fmla="*/ 1080 w 3511"/>
                  <a:gd name="T69" fmla="*/ 1310 h 1581"/>
                  <a:gd name="T70" fmla="*/ 1351 w 3511"/>
                  <a:gd name="T71" fmla="*/ 1310 h 1581"/>
                  <a:gd name="T72" fmla="*/ 1351 w 3511"/>
                  <a:gd name="T73" fmla="*/ 1581 h 1581"/>
                  <a:gd name="T74" fmla="*/ 1890 w 3511"/>
                  <a:gd name="T75" fmla="*/ 1581 h 1581"/>
                  <a:gd name="T76" fmla="*/ 1620 w 3511"/>
                  <a:gd name="T77" fmla="*/ 1581 h 1581"/>
                  <a:gd name="T78" fmla="*/ 1620 w 3511"/>
                  <a:gd name="T79" fmla="*/ 1310 h 1581"/>
                  <a:gd name="T80" fmla="*/ 1890 w 3511"/>
                  <a:gd name="T81" fmla="*/ 1310 h 1581"/>
                  <a:gd name="T82" fmla="*/ 1890 w 3511"/>
                  <a:gd name="T83" fmla="*/ 1581 h 1581"/>
                  <a:gd name="T84" fmla="*/ 2430 w 3511"/>
                  <a:gd name="T85" fmla="*/ 1581 h 1581"/>
                  <a:gd name="T86" fmla="*/ 2161 w 3511"/>
                  <a:gd name="T87" fmla="*/ 1581 h 1581"/>
                  <a:gd name="T88" fmla="*/ 2161 w 3511"/>
                  <a:gd name="T89" fmla="*/ 1310 h 1581"/>
                  <a:gd name="T90" fmla="*/ 2430 w 3511"/>
                  <a:gd name="T91" fmla="*/ 1310 h 1581"/>
                  <a:gd name="T92" fmla="*/ 2430 w 3511"/>
                  <a:gd name="T93" fmla="*/ 1581 h 1581"/>
                  <a:gd name="T94" fmla="*/ 2849 w 3511"/>
                  <a:gd name="T95" fmla="*/ 1581 h 1581"/>
                  <a:gd name="T96" fmla="*/ 2714 w 3511"/>
                  <a:gd name="T97" fmla="*/ 1581 h 1581"/>
                  <a:gd name="T98" fmla="*/ 2714 w 3511"/>
                  <a:gd name="T99" fmla="*/ 1310 h 1581"/>
                  <a:gd name="T100" fmla="*/ 2849 w 3511"/>
                  <a:gd name="T101" fmla="*/ 1310 h 1581"/>
                  <a:gd name="T102" fmla="*/ 2871 w 3511"/>
                  <a:gd name="T103" fmla="*/ 1310 h 1581"/>
                  <a:gd name="T104" fmla="*/ 2921 w 3511"/>
                  <a:gd name="T105" fmla="*/ 1305 h 1581"/>
                  <a:gd name="T106" fmla="*/ 2944 w 3511"/>
                  <a:gd name="T107" fmla="*/ 1297 h 1581"/>
                  <a:gd name="T108" fmla="*/ 3011 w 3511"/>
                  <a:gd name="T109" fmla="*/ 1553 h 1581"/>
                  <a:gd name="T110" fmla="*/ 2971 w 3511"/>
                  <a:gd name="T111" fmla="*/ 1564 h 1581"/>
                  <a:gd name="T112" fmla="*/ 2890 w 3511"/>
                  <a:gd name="T113" fmla="*/ 1579 h 1581"/>
                  <a:gd name="T114" fmla="*/ 2849 w 3511"/>
                  <a:gd name="T115" fmla="*/ 1581 h 1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511" h="1581">
                    <a:moveTo>
                      <a:pt x="3511" y="269"/>
                    </a:moveTo>
                    <a:lnTo>
                      <a:pt x="3240" y="269"/>
                    </a:lnTo>
                    <a:lnTo>
                      <a:pt x="3240" y="0"/>
                    </a:lnTo>
                    <a:lnTo>
                      <a:pt x="3511" y="0"/>
                    </a:lnTo>
                    <a:lnTo>
                      <a:pt x="3511" y="269"/>
                    </a:lnTo>
                    <a:close/>
                    <a:moveTo>
                      <a:pt x="3511" y="811"/>
                    </a:moveTo>
                    <a:lnTo>
                      <a:pt x="3240" y="811"/>
                    </a:lnTo>
                    <a:lnTo>
                      <a:pt x="3240" y="540"/>
                    </a:lnTo>
                    <a:lnTo>
                      <a:pt x="3511" y="540"/>
                    </a:lnTo>
                    <a:lnTo>
                      <a:pt x="3511" y="811"/>
                    </a:lnTo>
                    <a:close/>
                    <a:moveTo>
                      <a:pt x="3295" y="1391"/>
                    </a:moveTo>
                    <a:lnTo>
                      <a:pt x="3106" y="1189"/>
                    </a:lnTo>
                    <a:lnTo>
                      <a:pt x="3125" y="1172"/>
                    </a:lnTo>
                    <a:lnTo>
                      <a:pt x="3156" y="1134"/>
                    </a:lnTo>
                    <a:lnTo>
                      <a:pt x="3194" y="1069"/>
                    </a:lnTo>
                    <a:lnTo>
                      <a:pt x="3214" y="1026"/>
                    </a:lnTo>
                    <a:lnTo>
                      <a:pt x="3470" y="1108"/>
                    </a:lnTo>
                    <a:lnTo>
                      <a:pt x="3459" y="1148"/>
                    </a:lnTo>
                    <a:lnTo>
                      <a:pt x="3425" y="1227"/>
                    </a:lnTo>
                    <a:lnTo>
                      <a:pt x="3379" y="1301"/>
                    </a:lnTo>
                    <a:lnTo>
                      <a:pt x="3324" y="1365"/>
                    </a:lnTo>
                    <a:lnTo>
                      <a:pt x="3295" y="1391"/>
                    </a:lnTo>
                    <a:close/>
                    <a:moveTo>
                      <a:pt x="270" y="1581"/>
                    </a:moveTo>
                    <a:lnTo>
                      <a:pt x="0" y="1581"/>
                    </a:lnTo>
                    <a:lnTo>
                      <a:pt x="0" y="1310"/>
                    </a:lnTo>
                    <a:lnTo>
                      <a:pt x="270" y="1310"/>
                    </a:lnTo>
                    <a:lnTo>
                      <a:pt x="270" y="1581"/>
                    </a:lnTo>
                    <a:close/>
                    <a:moveTo>
                      <a:pt x="810" y="1581"/>
                    </a:moveTo>
                    <a:lnTo>
                      <a:pt x="541" y="1581"/>
                    </a:lnTo>
                    <a:lnTo>
                      <a:pt x="541" y="1310"/>
                    </a:lnTo>
                    <a:lnTo>
                      <a:pt x="810" y="1310"/>
                    </a:lnTo>
                    <a:lnTo>
                      <a:pt x="810" y="1581"/>
                    </a:lnTo>
                    <a:close/>
                    <a:moveTo>
                      <a:pt x="1351" y="1581"/>
                    </a:moveTo>
                    <a:lnTo>
                      <a:pt x="1080" y="1581"/>
                    </a:lnTo>
                    <a:lnTo>
                      <a:pt x="1080" y="1310"/>
                    </a:lnTo>
                    <a:lnTo>
                      <a:pt x="1351" y="1310"/>
                    </a:lnTo>
                    <a:lnTo>
                      <a:pt x="1351" y="1581"/>
                    </a:lnTo>
                    <a:close/>
                    <a:moveTo>
                      <a:pt x="1890" y="1581"/>
                    </a:moveTo>
                    <a:lnTo>
                      <a:pt x="1620" y="1581"/>
                    </a:lnTo>
                    <a:lnTo>
                      <a:pt x="1620" y="1310"/>
                    </a:lnTo>
                    <a:lnTo>
                      <a:pt x="1890" y="1310"/>
                    </a:lnTo>
                    <a:lnTo>
                      <a:pt x="1890" y="1581"/>
                    </a:lnTo>
                    <a:close/>
                    <a:moveTo>
                      <a:pt x="2430" y="1581"/>
                    </a:moveTo>
                    <a:lnTo>
                      <a:pt x="2161" y="1581"/>
                    </a:lnTo>
                    <a:lnTo>
                      <a:pt x="2161" y="1310"/>
                    </a:lnTo>
                    <a:lnTo>
                      <a:pt x="2430" y="1310"/>
                    </a:lnTo>
                    <a:lnTo>
                      <a:pt x="2430" y="1581"/>
                    </a:lnTo>
                    <a:close/>
                    <a:moveTo>
                      <a:pt x="2849" y="1581"/>
                    </a:moveTo>
                    <a:lnTo>
                      <a:pt x="2714" y="1581"/>
                    </a:lnTo>
                    <a:lnTo>
                      <a:pt x="2714" y="1310"/>
                    </a:lnTo>
                    <a:lnTo>
                      <a:pt x="2849" y="1310"/>
                    </a:lnTo>
                    <a:lnTo>
                      <a:pt x="2871" y="1310"/>
                    </a:lnTo>
                    <a:lnTo>
                      <a:pt x="2921" y="1305"/>
                    </a:lnTo>
                    <a:lnTo>
                      <a:pt x="2944" y="1297"/>
                    </a:lnTo>
                    <a:lnTo>
                      <a:pt x="3011" y="1553"/>
                    </a:lnTo>
                    <a:lnTo>
                      <a:pt x="2971" y="1564"/>
                    </a:lnTo>
                    <a:lnTo>
                      <a:pt x="2890" y="1579"/>
                    </a:lnTo>
                    <a:lnTo>
                      <a:pt x="2849" y="158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5" name="Rectangle 86">
                <a:extLst>
                  <a:ext uri="{FF2B5EF4-FFF2-40B4-BE49-F238E27FC236}">
                    <a16:creationId xmlns:a16="http://schemas.microsoft.com/office/drawing/2014/main" id="{2F7BB760-1CBA-BCC2-9838-3829489EA6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8" y="4248"/>
                <a:ext cx="17" cy="33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 87">
                <a:extLst>
                  <a:ext uri="{FF2B5EF4-FFF2-40B4-BE49-F238E27FC236}">
                    <a16:creationId xmlns:a16="http://schemas.microsoft.com/office/drawing/2014/main" id="{22B3652F-C1CA-5F3D-77BA-5AC1DBE371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8" y="4222"/>
                <a:ext cx="81" cy="81"/>
              </a:xfrm>
              <a:custGeom>
                <a:avLst/>
                <a:gdLst>
                  <a:gd name="T0" fmla="*/ 324 w 648"/>
                  <a:gd name="T1" fmla="*/ 0 h 648"/>
                  <a:gd name="T2" fmla="*/ 357 w 648"/>
                  <a:gd name="T3" fmla="*/ 1 h 648"/>
                  <a:gd name="T4" fmla="*/ 421 w 648"/>
                  <a:gd name="T5" fmla="*/ 14 h 648"/>
                  <a:gd name="T6" fmla="*/ 479 w 648"/>
                  <a:gd name="T7" fmla="*/ 38 h 648"/>
                  <a:gd name="T8" fmla="*/ 530 w 648"/>
                  <a:gd name="T9" fmla="*/ 73 h 648"/>
                  <a:gd name="T10" fmla="*/ 575 w 648"/>
                  <a:gd name="T11" fmla="*/ 117 h 648"/>
                  <a:gd name="T12" fmla="*/ 609 w 648"/>
                  <a:gd name="T13" fmla="*/ 169 h 648"/>
                  <a:gd name="T14" fmla="*/ 634 w 648"/>
                  <a:gd name="T15" fmla="*/ 228 h 648"/>
                  <a:gd name="T16" fmla="*/ 647 w 648"/>
                  <a:gd name="T17" fmla="*/ 290 h 648"/>
                  <a:gd name="T18" fmla="*/ 648 w 648"/>
                  <a:gd name="T19" fmla="*/ 324 h 648"/>
                  <a:gd name="T20" fmla="*/ 647 w 648"/>
                  <a:gd name="T21" fmla="*/ 357 h 648"/>
                  <a:gd name="T22" fmla="*/ 634 w 648"/>
                  <a:gd name="T23" fmla="*/ 420 h 648"/>
                  <a:gd name="T24" fmla="*/ 609 w 648"/>
                  <a:gd name="T25" fmla="*/ 479 h 648"/>
                  <a:gd name="T26" fmla="*/ 575 w 648"/>
                  <a:gd name="T27" fmla="*/ 531 h 648"/>
                  <a:gd name="T28" fmla="*/ 530 w 648"/>
                  <a:gd name="T29" fmla="*/ 574 h 648"/>
                  <a:gd name="T30" fmla="*/ 479 w 648"/>
                  <a:gd name="T31" fmla="*/ 610 h 648"/>
                  <a:gd name="T32" fmla="*/ 421 w 648"/>
                  <a:gd name="T33" fmla="*/ 634 h 648"/>
                  <a:gd name="T34" fmla="*/ 357 w 648"/>
                  <a:gd name="T35" fmla="*/ 647 h 648"/>
                  <a:gd name="T36" fmla="*/ 324 w 648"/>
                  <a:gd name="T37" fmla="*/ 648 h 648"/>
                  <a:gd name="T38" fmla="*/ 290 w 648"/>
                  <a:gd name="T39" fmla="*/ 647 h 648"/>
                  <a:gd name="T40" fmla="*/ 228 w 648"/>
                  <a:gd name="T41" fmla="*/ 634 h 648"/>
                  <a:gd name="T42" fmla="*/ 170 w 648"/>
                  <a:gd name="T43" fmla="*/ 610 h 648"/>
                  <a:gd name="T44" fmla="*/ 117 w 648"/>
                  <a:gd name="T45" fmla="*/ 574 h 648"/>
                  <a:gd name="T46" fmla="*/ 74 w 648"/>
                  <a:gd name="T47" fmla="*/ 531 h 648"/>
                  <a:gd name="T48" fmla="*/ 39 w 648"/>
                  <a:gd name="T49" fmla="*/ 479 h 648"/>
                  <a:gd name="T50" fmla="*/ 14 w 648"/>
                  <a:gd name="T51" fmla="*/ 420 h 648"/>
                  <a:gd name="T52" fmla="*/ 1 w 648"/>
                  <a:gd name="T53" fmla="*/ 357 h 648"/>
                  <a:gd name="T54" fmla="*/ 0 w 648"/>
                  <a:gd name="T55" fmla="*/ 324 h 648"/>
                  <a:gd name="T56" fmla="*/ 1 w 648"/>
                  <a:gd name="T57" fmla="*/ 290 h 648"/>
                  <a:gd name="T58" fmla="*/ 14 w 648"/>
                  <a:gd name="T59" fmla="*/ 228 h 648"/>
                  <a:gd name="T60" fmla="*/ 39 w 648"/>
                  <a:gd name="T61" fmla="*/ 169 h 648"/>
                  <a:gd name="T62" fmla="*/ 74 w 648"/>
                  <a:gd name="T63" fmla="*/ 117 h 648"/>
                  <a:gd name="T64" fmla="*/ 117 w 648"/>
                  <a:gd name="T65" fmla="*/ 73 h 648"/>
                  <a:gd name="T66" fmla="*/ 170 w 648"/>
                  <a:gd name="T67" fmla="*/ 38 h 648"/>
                  <a:gd name="T68" fmla="*/ 228 w 648"/>
                  <a:gd name="T69" fmla="*/ 14 h 648"/>
                  <a:gd name="T70" fmla="*/ 290 w 648"/>
                  <a:gd name="T71" fmla="*/ 1 h 648"/>
                  <a:gd name="T72" fmla="*/ 324 w 648"/>
                  <a:gd name="T73" fmla="*/ 0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48" h="648">
                    <a:moveTo>
                      <a:pt x="324" y="0"/>
                    </a:moveTo>
                    <a:lnTo>
                      <a:pt x="357" y="1"/>
                    </a:lnTo>
                    <a:lnTo>
                      <a:pt x="421" y="14"/>
                    </a:lnTo>
                    <a:lnTo>
                      <a:pt x="479" y="38"/>
                    </a:lnTo>
                    <a:lnTo>
                      <a:pt x="530" y="73"/>
                    </a:lnTo>
                    <a:lnTo>
                      <a:pt x="575" y="117"/>
                    </a:lnTo>
                    <a:lnTo>
                      <a:pt x="609" y="169"/>
                    </a:lnTo>
                    <a:lnTo>
                      <a:pt x="634" y="228"/>
                    </a:lnTo>
                    <a:lnTo>
                      <a:pt x="647" y="290"/>
                    </a:lnTo>
                    <a:lnTo>
                      <a:pt x="648" y="324"/>
                    </a:lnTo>
                    <a:lnTo>
                      <a:pt x="647" y="357"/>
                    </a:lnTo>
                    <a:lnTo>
                      <a:pt x="634" y="420"/>
                    </a:lnTo>
                    <a:lnTo>
                      <a:pt x="609" y="479"/>
                    </a:lnTo>
                    <a:lnTo>
                      <a:pt x="575" y="531"/>
                    </a:lnTo>
                    <a:lnTo>
                      <a:pt x="530" y="574"/>
                    </a:lnTo>
                    <a:lnTo>
                      <a:pt x="479" y="610"/>
                    </a:lnTo>
                    <a:lnTo>
                      <a:pt x="421" y="634"/>
                    </a:lnTo>
                    <a:lnTo>
                      <a:pt x="357" y="647"/>
                    </a:lnTo>
                    <a:lnTo>
                      <a:pt x="324" y="648"/>
                    </a:lnTo>
                    <a:lnTo>
                      <a:pt x="290" y="647"/>
                    </a:lnTo>
                    <a:lnTo>
                      <a:pt x="228" y="634"/>
                    </a:lnTo>
                    <a:lnTo>
                      <a:pt x="170" y="610"/>
                    </a:lnTo>
                    <a:lnTo>
                      <a:pt x="117" y="574"/>
                    </a:lnTo>
                    <a:lnTo>
                      <a:pt x="74" y="531"/>
                    </a:lnTo>
                    <a:lnTo>
                      <a:pt x="39" y="479"/>
                    </a:lnTo>
                    <a:lnTo>
                      <a:pt x="14" y="420"/>
                    </a:lnTo>
                    <a:lnTo>
                      <a:pt x="1" y="357"/>
                    </a:lnTo>
                    <a:lnTo>
                      <a:pt x="0" y="324"/>
                    </a:lnTo>
                    <a:lnTo>
                      <a:pt x="1" y="290"/>
                    </a:lnTo>
                    <a:lnTo>
                      <a:pt x="14" y="228"/>
                    </a:lnTo>
                    <a:lnTo>
                      <a:pt x="39" y="169"/>
                    </a:lnTo>
                    <a:lnTo>
                      <a:pt x="74" y="117"/>
                    </a:lnTo>
                    <a:lnTo>
                      <a:pt x="117" y="73"/>
                    </a:lnTo>
                    <a:lnTo>
                      <a:pt x="170" y="38"/>
                    </a:lnTo>
                    <a:lnTo>
                      <a:pt x="228" y="14"/>
                    </a:lnTo>
                    <a:lnTo>
                      <a:pt x="290" y="1"/>
                    </a:lnTo>
                    <a:lnTo>
                      <a:pt x="3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7" name="Freeform 88">
                <a:extLst>
                  <a:ext uri="{FF2B5EF4-FFF2-40B4-BE49-F238E27FC236}">
                    <a16:creationId xmlns:a16="http://schemas.microsoft.com/office/drawing/2014/main" id="{FE1C40CB-F3EE-4A1B-33E8-D0A436BCEA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71" y="4205"/>
                <a:ext cx="115" cy="115"/>
              </a:xfrm>
              <a:custGeom>
                <a:avLst/>
                <a:gdLst>
                  <a:gd name="T0" fmla="*/ 439 w 918"/>
                  <a:gd name="T1" fmla="*/ 270 h 918"/>
                  <a:gd name="T2" fmla="*/ 368 w 918"/>
                  <a:gd name="T3" fmla="*/ 292 h 918"/>
                  <a:gd name="T4" fmla="*/ 312 w 918"/>
                  <a:gd name="T5" fmla="*/ 337 h 918"/>
                  <a:gd name="T6" fmla="*/ 277 w 918"/>
                  <a:gd name="T7" fmla="*/ 401 h 918"/>
                  <a:gd name="T8" fmla="*/ 270 w 918"/>
                  <a:gd name="T9" fmla="*/ 459 h 918"/>
                  <a:gd name="T10" fmla="*/ 277 w 918"/>
                  <a:gd name="T11" fmla="*/ 517 h 918"/>
                  <a:gd name="T12" fmla="*/ 312 w 918"/>
                  <a:gd name="T13" fmla="*/ 580 h 918"/>
                  <a:gd name="T14" fmla="*/ 368 w 918"/>
                  <a:gd name="T15" fmla="*/ 626 h 918"/>
                  <a:gd name="T16" fmla="*/ 439 w 918"/>
                  <a:gd name="T17" fmla="*/ 647 h 918"/>
                  <a:gd name="T18" fmla="*/ 479 w 918"/>
                  <a:gd name="T19" fmla="*/ 647 h 918"/>
                  <a:gd name="T20" fmla="*/ 551 w 918"/>
                  <a:gd name="T21" fmla="*/ 626 h 918"/>
                  <a:gd name="T22" fmla="*/ 607 w 918"/>
                  <a:gd name="T23" fmla="*/ 580 h 918"/>
                  <a:gd name="T24" fmla="*/ 640 w 918"/>
                  <a:gd name="T25" fmla="*/ 517 h 918"/>
                  <a:gd name="T26" fmla="*/ 648 w 918"/>
                  <a:gd name="T27" fmla="*/ 459 h 918"/>
                  <a:gd name="T28" fmla="*/ 640 w 918"/>
                  <a:gd name="T29" fmla="*/ 401 h 918"/>
                  <a:gd name="T30" fmla="*/ 607 w 918"/>
                  <a:gd name="T31" fmla="*/ 337 h 918"/>
                  <a:gd name="T32" fmla="*/ 551 w 918"/>
                  <a:gd name="T33" fmla="*/ 292 h 918"/>
                  <a:gd name="T34" fmla="*/ 479 w 918"/>
                  <a:gd name="T35" fmla="*/ 270 h 918"/>
                  <a:gd name="T36" fmla="*/ 459 w 918"/>
                  <a:gd name="T37" fmla="*/ 918 h 918"/>
                  <a:gd name="T38" fmla="*/ 321 w 918"/>
                  <a:gd name="T39" fmla="*/ 899 h 918"/>
                  <a:gd name="T40" fmla="*/ 165 w 918"/>
                  <a:gd name="T41" fmla="*/ 815 h 918"/>
                  <a:gd name="T42" fmla="*/ 55 w 918"/>
                  <a:gd name="T43" fmla="*/ 680 h 918"/>
                  <a:gd name="T44" fmla="*/ 2 w 918"/>
                  <a:gd name="T45" fmla="*/ 506 h 918"/>
                  <a:gd name="T46" fmla="*/ 2 w 918"/>
                  <a:gd name="T47" fmla="*/ 411 h 918"/>
                  <a:gd name="T48" fmla="*/ 55 w 918"/>
                  <a:gd name="T49" fmla="*/ 238 h 918"/>
                  <a:gd name="T50" fmla="*/ 165 w 918"/>
                  <a:gd name="T51" fmla="*/ 103 h 918"/>
                  <a:gd name="T52" fmla="*/ 321 w 918"/>
                  <a:gd name="T53" fmla="*/ 19 h 918"/>
                  <a:gd name="T54" fmla="*/ 459 w 918"/>
                  <a:gd name="T55" fmla="*/ 0 h 918"/>
                  <a:gd name="T56" fmla="*/ 597 w 918"/>
                  <a:gd name="T57" fmla="*/ 19 h 918"/>
                  <a:gd name="T58" fmla="*/ 752 w 918"/>
                  <a:gd name="T59" fmla="*/ 103 h 918"/>
                  <a:gd name="T60" fmla="*/ 864 w 918"/>
                  <a:gd name="T61" fmla="*/ 238 h 918"/>
                  <a:gd name="T62" fmla="*/ 916 w 918"/>
                  <a:gd name="T63" fmla="*/ 411 h 918"/>
                  <a:gd name="T64" fmla="*/ 916 w 918"/>
                  <a:gd name="T65" fmla="*/ 506 h 918"/>
                  <a:gd name="T66" fmla="*/ 864 w 918"/>
                  <a:gd name="T67" fmla="*/ 680 h 918"/>
                  <a:gd name="T68" fmla="*/ 752 w 918"/>
                  <a:gd name="T69" fmla="*/ 815 h 918"/>
                  <a:gd name="T70" fmla="*/ 597 w 918"/>
                  <a:gd name="T71" fmla="*/ 899 h 918"/>
                  <a:gd name="T72" fmla="*/ 459 w 918"/>
                  <a:gd name="T73" fmla="*/ 918 h 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18" h="918">
                    <a:moveTo>
                      <a:pt x="459" y="269"/>
                    </a:moveTo>
                    <a:lnTo>
                      <a:pt x="439" y="270"/>
                    </a:lnTo>
                    <a:lnTo>
                      <a:pt x="401" y="277"/>
                    </a:lnTo>
                    <a:lnTo>
                      <a:pt x="368" y="292"/>
                    </a:lnTo>
                    <a:lnTo>
                      <a:pt x="337" y="312"/>
                    </a:lnTo>
                    <a:lnTo>
                      <a:pt x="312" y="337"/>
                    </a:lnTo>
                    <a:lnTo>
                      <a:pt x="292" y="367"/>
                    </a:lnTo>
                    <a:lnTo>
                      <a:pt x="277" y="401"/>
                    </a:lnTo>
                    <a:lnTo>
                      <a:pt x="270" y="439"/>
                    </a:lnTo>
                    <a:lnTo>
                      <a:pt x="270" y="459"/>
                    </a:lnTo>
                    <a:lnTo>
                      <a:pt x="270" y="479"/>
                    </a:lnTo>
                    <a:lnTo>
                      <a:pt x="277" y="517"/>
                    </a:lnTo>
                    <a:lnTo>
                      <a:pt x="292" y="551"/>
                    </a:lnTo>
                    <a:lnTo>
                      <a:pt x="312" y="580"/>
                    </a:lnTo>
                    <a:lnTo>
                      <a:pt x="337" y="606"/>
                    </a:lnTo>
                    <a:lnTo>
                      <a:pt x="368" y="626"/>
                    </a:lnTo>
                    <a:lnTo>
                      <a:pt x="401" y="640"/>
                    </a:lnTo>
                    <a:lnTo>
                      <a:pt x="439" y="647"/>
                    </a:lnTo>
                    <a:lnTo>
                      <a:pt x="459" y="648"/>
                    </a:lnTo>
                    <a:lnTo>
                      <a:pt x="479" y="647"/>
                    </a:lnTo>
                    <a:lnTo>
                      <a:pt x="516" y="640"/>
                    </a:lnTo>
                    <a:lnTo>
                      <a:pt x="551" y="626"/>
                    </a:lnTo>
                    <a:lnTo>
                      <a:pt x="581" y="606"/>
                    </a:lnTo>
                    <a:lnTo>
                      <a:pt x="607" y="580"/>
                    </a:lnTo>
                    <a:lnTo>
                      <a:pt x="626" y="551"/>
                    </a:lnTo>
                    <a:lnTo>
                      <a:pt x="640" y="517"/>
                    </a:lnTo>
                    <a:lnTo>
                      <a:pt x="647" y="479"/>
                    </a:lnTo>
                    <a:lnTo>
                      <a:pt x="648" y="459"/>
                    </a:lnTo>
                    <a:lnTo>
                      <a:pt x="647" y="439"/>
                    </a:lnTo>
                    <a:lnTo>
                      <a:pt x="640" y="401"/>
                    </a:lnTo>
                    <a:lnTo>
                      <a:pt x="626" y="367"/>
                    </a:lnTo>
                    <a:lnTo>
                      <a:pt x="607" y="337"/>
                    </a:lnTo>
                    <a:lnTo>
                      <a:pt x="581" y="312"/>
                    </a:lnTo>
                    <a:lnTo>
                      <a:pt x="551" y="292"/>
                    </a:lnTo>
                    <a:lnTo>
                      <a:pt x="516" y="277"/>
                    </a:lnTo>
                    <a:lnTo>
                      <a:pt x="479" y="270"/>
                    </a:lnTo>
                    <a:lnTo>
                      <a:pt x="459" y="269"/>
                    </a:lnTo>
                    <a:close/>
                    <a:moveTo>
                      <a:pt x="459" y="918"/>
                    </a:moveTo>
                    <a:lnTo>
                      <a:pt x="411" y="917"/>
                    </a:lnTo>
                    <a:lnTo>
                      <a:pt x="321" y="899"/>
                    </a:lnTo>
                    <a:lnTo>
                      <a:pt x="239" y="864"/>
                    </a:lnTo>
                    <a:lnTo>
                      <a:pt x="165" y="815"/>
                    </a:lnTo>
                    <a:lnTo>
                      <a:pt x="103" y="753"/>
                    </a:lnTo>
                    <a:lnTo>
                      <a:pt x="55" y="680"/>
                    </a:lnTo>
                    <a:lnTo>
                      <a:pt x="19" y="597"/>
                    </a:lnTo>
                    <a:lnTo>
                      <a:pt x="2" y="506"/>
                    </a:lnTo>
                    <a:lnTo>
                      <a:pt x="0" y="459"/>
                    </a:lnTo>
                    <a:lnTo>
                      <a:pt x="2" y="411"/>
                    </a:lnTo>
                    <a:lnTo>
                      <a:pt x="19" y="321"/>
                    </a:lnTo>
                    <a:lnTo>
                      <a:pt x="55" y="238"/>
                    </a:lnTo>
                    <a:lnTo>
                      <a:pt x="103" y="165"/>
                    </a:lnTo>
                    <a:lnTo>
                      <a:pt x="165" y="103"/>
                    </a:lnTo>
                    <a:lnTo>
                      <a:pt x="239" y="53"/>
                    </a:lnTo>
                    <a:lnTo>
                      <a:pt x="321" y="19"/>
                    </a:lnTo>
                    <a:lnTo>
                      <a:pt x="411" y="1"/>
                    </a:lnTo>
                    <a:lnTo>
                      <a:pt x="459" y="0"/>
                    </a:lnTo>
                    <a:lnTo>
                      <a:pt x="506" y="1"/>
                    </a:lnTo>
                    <a:lnTo>
                      <a:pt x="597" y="19"/>
                    </a:lnTo>
                    <a:lnTo>
                      <a:pt x="679" y="53"/>
                    </a:lnTo>
                    <a:lnTo>
                      <a:pt x="752" y="103"/>
                    </a:lnTo>
                    <a:lnTo>
                      <a:pt x="815" y="165"/>
                    </a:lnTo>
                    <a:lnTo>
                      <a:pt x="864" y="238"/>
                    </a:lnTo>
                    <a:lnTo>
                      <a:pt x="898" y="321"/>
                    </a:lnTo>
                    <a:lnTo>
                      <a:pt x="916" y="411"/>
                    </a:lnTo>
                    <a:lnTo>
                      <a:pt x="918" y="459"/>
                    </a:lnTo>
                    <a:lnTo>
                      <a:pt x="916" y="506"/>
                    </a:lnTo>
                    <a:lnTo>
                      <a:pt x="898" y="597"/>
                    </a:lnTo>
                    <a:lnTo>
                      <a:pt x="864" y="680"/>
                    </a:lnTo>
                    <a:lnTo>
                      <a:pt x="815" y="753"/>
                    </a:lnTo>
                    <a:lnTo>
                      <a:pt x="752" y="815"/>
                    </a:lnTo>
                    <a:lnTo>
                      <a:pt x="679" y="864"/>
                    </a:lnTo>
                    <a:lnTo>
                      <a:pt x="597" y="899"/>
                    </a:lnTo>
                    <a:lnTo>
                      <a:pt x="506" y="917"/>
                    </a:lnTo>
                    <a:lnTo>
                      <a:pt x="459" y="918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8" name="Freeform 89">
                <a:extLst>
                  <a:ext uri="{FF2B5EF4-FFF2-40B4-BE49-F238E27FC236}">
                    <a16:creationId xmlns:a16="http://schemas.microsoft.com/office/drawing/2014/main" id="{2062C1E1-FF25-CA04-6E1B-9C79057EA6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8" y="3280"/>
                <a:ext cx="252" cy="246"/>
              </a:xfrm>
              <a:custGeom>
                <a:avLst/>
                <a:gdLst>
                  <a:gd name="T0" fmla="*/ 2012 w 2012"/>
                  <a:gd name="T1" fmla="*/ 1974 h 1974"/>
                  <a:gd name="T2" fmla="*/ 1742 w 2012"/>
                  <a:gd name="T3" fmla="*/ 1974 h 1974"/>
                  <a:gd name="T4" fmla="*/ 1742 w 2012"/>
                  <a:gd name="T5" fmla="*/ 662 h 1974"/>
                  <a:gd name="T6" fmla="*/ 1740 w 2012"/>
                  <a:gd name="T7" fmla="*/ 623 h 1974"/>
                  <a:gd name="T8" fmla="*/ 1725 w 2012"/>
                  <a:gd name="T9" fmla="*/ 546 h 1974"/>
                  <a:gd name="T10" fmla="*/ 1695 w 2012"/>
                  <a:gd name="T11" fmla="*/ 476 h 1974"/>
                  <a:gd name="T12" fmla="*/ 1652 w 2012"/>
                  <a:gd name="T13" fmla="*/ 413 h 1974"/>
                  <a:gd name="T14" fmla="*/ 1600 w 2012"/>
                  <a:gd name="T15" fmla="*/ 360 h 1974"/>
                  <a:gd name="T16" fmla="*/ 1537 w 2012"/>
                  <a:gd name="T17" fmla="*/ 318 h 1974"/>
                  <a:gd name="T18" fmla="*/ 1467 w 2012"/>
                  <a:gd name="T19" fmla="*/ 287 h 1974"/>
                  <a:gd name="T20" fmla="*/ 1390 w 2012"/>
                  <a:gd name="T21" fmla="*/ 272 h 1974"/>
                  <a:gd name="T22" fmla="*/ 1351 w 2012"/>
                  <a:gd name="T23" fmla="*/ 271 h 1974"/>
                  <a:gd name="T24" fmla="*/ 0 w 2012"/>
                  <a:gd name="T25" fmla="*/ 271 h 1974"/>
                  <a:gd name="T26" fmla="*/ 0 w 2012"/>
                  <a:gd name="T27" fmla="*/ 0 h 1974"/>
                  <a:gd name="T28" fmla="*/ 1351 w 2012"/>
                  <a:gd name="T29" fmla="*/ 0 h 1974"/>
                  <a:gd name="T30" fmla="*/ 1384 w 2012"/>
                  <a:gd name="T31" fmla="*/ 1 h 1974"/>
                  <a:gd name="T32" fmla="*/ 1451 w 2012"/>
                  <a:gd name="T33" fmla="*/ 7 h 1974"/>
                  <a:gd name="T34" fmla="*/ 1516 w 2012"/>
                  <a:gd name="T35" fmla="*/ 21 h 1974"/>
                  <a:gd name="T36" fmla="*/ 1577 w 2012"/>
                  <a:gd name="T37" fmla="*/ 40 h 1974"/>
                  <a:gd name="T38" fmla="*/ 1637 w 2012"/>
                  <a:gd name="T39" fmla="*/ 65 h 1974"/>
                  <a:gd name="T40" fmla="*/ 1693 w 2012"/>
                  <a:gd name="T41" fmla="*/ 97 h 1974"/>
                  <a:gd name="T42" fmla="*/ 1746 w 2012"/>
                  <a:gd name="T43" fmla="*/ 132 h 1974"/>
                  <a:gd name="T44" fmla="*/ 1795 w 2012"/>
                  <a:gd name="T45" fmla="*/ 173 h 1974"/>
                  <a:gd name="T46" fmla="*/ 1840 w 2012"/>
                  <a:gd name="T47" fmla="*/ 217 h 1974"/>
                  <a:gd name="T48" fmla="*/ 1880 w 2012"/>
                  <a:gd name="T49" fmla="*/ 267 h 1974"/>
                  <a:gd name="T50" fmla="*/ 1916 w 2012"/>
                  <a:gd name="T51" fmla="*/ 320 h 1974"/>
                  <a:gd name="T52" fmla="*/ 1947 w 2012"/>
                  <a:gd name="T53" fmla="*/ 375 h 1974"/>
                  <a:gd name="T54" fmla="*/ 1972 w 2012"/>
                  <a:gd name="T55" fmla="*/ 435 h 1974"/>
                  <a:gd name="T56" fmla="*/ 1992 w 2012"/>
                  <a:gd name="T57" fmla="*/ 497 h 1974"/>
                  <a:gd name="T58" fmla="*/ 2005 w 2012"/>
                  <a:gd name="T59" fmla="*/ 562 h 1974"/>
                  <a:gd name="T60" fmla="*/ 2011 w 2012"/>
                  <a:gd name="T61" fmla="*/ 629 h 1974"/>
                  <a:gd name="T62" fmla="*/ 2012 w 2012"/>
                  <a:gd name="T63" fmla="*/ 662 h 1974"/>
                  <a:gd name="T64" fmla="*/ 2012 w 2012"/>
                  <a:gd name="T65" fmla="*/ 1974 h 19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12" h="1974">
                    <a:moveTo>
                      <a:pt x="2012" y="1974"/>
                    </a:moveTo>
                    <a:lnTo>
                      <a:pt x="1742" y="1974"/>
                    </a:lnTo>
                    <a:lnTo>
                      <a:pt x="1742" y="662"/>
                    </a:lnTo>
                    <a:lnTo>
                      <a:pt x="1740" y="623"/>
                    </a:lnTo>
                    <a:lnTo>
                      <a:pt x="1725" y="546"/>
                    </a:lnTo>
                    <a:lnTo>
                      <a:pt x="1695" y="476"/>
                    </a:lnTo>
                    <a:lnTo>
                      <a:pt x="1652" y="413"/>
                    </a:lnTo>
                    <a:lnTo>
                      <a:pt x="1600" y="360"/>
                    </a:lnTo>
                    <a:lnTo>
                      <a:pt x="1537" y="318"/>
                    </a:lnTo>
                    <a:lnTo>
                      <a:pt x="1467" y="287"/>
                    </a:lnTo>
                    <a:lnTo>
                      <a:pt x="1390" y="272"/>
                    </a:lnTo>
                    <a:lnTo>
                      <a:pt x="1351" y="271"/>
                    </a:lnTo>
                    <a:lnTo>
                      <a:pt x="0" y="271"/>
                    </a:lnTo>
                    <a:lnTo>
                      <a:pt x="0" y="0"/>
                    </a:lnTo>
                    <a:lnTo>
                      <a:pt x="1351" y="0"/>
                    </a:lnTo>
                    <a:lnTo>
                      <a:pt x="1384" y="1"/>
                    </a:lnTo>
                    <a:lnTo>
                      <a:pt x="1451" y="7"/>
                    </a:lnTo>
                    <a:lnTo>
                      <a:pt x="1516" y="21"/>
                    </a:lnTo>
                    <a:lnTo>
                      <a:pt x="1577" y="40"/>
                    </a:lnTo>
                    <a:lnTo>
                      <a:pt x="1637" y="65"/>
                    </a:lnTo>
                    <a:lnTo>
                      <a:pt x="1693" y="97"/>
                    </a:lnTo>
                    <a:lnTo>
                      <a:pt x="1746" y="132"/>
                    </a:lnTo>
                    <a:lnTo>
                      <a:pt x="1795" y="173"/>
                    </a:lnTo>
                    <a:lnTo>
                      <a:pt x="1840" y="217"/>
                    </a:lnTo>
                    <a:lnTo>
                      <a:pt x="1880" y="267"/>
                    </a:lnTo>
                    <a:lnTo>
                      <a:pt x="1916" y="320"/>
                    </a:lnTo>
                    <a:lnTo>
                      <a:pt x="1947" y="375"/>
                    </a:lnTo>
                    <a:lnTo>
                      <a:pt x="1972" y="435"/>
                    </a:lnTo>
                    <a:lnTo>
                      <a:pt x="1992" y="497"/>
                    </a:lnTo>
                    <a:lnTo>
                      <a:pt x="2005" y="562"/>
                    </a:lnTo>
                    <a:lnTo>
                      <a:pt x="2011" y="629"/>
                    </a:lnTo>
                    <a:lnTo>
                      <a:pt x="2012" y="662"/>
                    </a:lnTo>
                    <a:lnTo>
                      <a:pt x="2012" y="197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9" name="Freeform 90">
                <a:extLst>
                  <a:ext uri="{FF2B5EF4-FFF2-40B4-BE49-F238E27FC236}">
                    <a16:creationId xmlns:a16="http://schemas.microsoft.com/office/drawing/2014/main" id="{CE166B20-BB6C-8809-B275-CC98D3C3D6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8" y="3256"/>
                <a:ext cx="81" cy="81"/>
              </a:xfrm>
              <a:custGeom>
                <a:avLst/>
                <a:gdLst>
                  <a:gd name="T0" fmla="*/ 324 w 648"/>
                  <a:gd name="T1" fmla="*/ 0 h 649"/>
                  <a:gd name="T2" fmla="*/ 357 w 648"/>
                  <a:gd name="T3" fmla="*/ 1 h 649"/>
                  <a:gd name="T4" fmla="*/ 421 w 648"/>
                  <a:gd name="T5" fmla="*/ 14 h 649"/>
                  <a:gd name="T6" fmla="*/ 479 w 648"/>
                  <a:gd name="T7" fmla="*/ 39 h 649"/>
                  <a:gd name="T8" fmla="*/ 530 w 648"/>
                  <a:gd name="T9" fmla="*/ 74 h 649"/>
                  <a:gd name="T10" fmla="*/ 575 w 648"/>
                  <a:gd name="T11" fmla="*/ 117 h 649"/>
                  <a:gd name="T12" fmla="*/ 609 w 648"/>
                  <a:gd name="T13" fmla="*/ 170 h 649"/>
                  <a:gd name="T14" fmla="*/ 634 w 648"/>
                  <a:gd name="T15" fmla="*/ 228 h 649"/>
                  <a:gd name="T16" fmla="*/ 647 w 648"/>
                  <a:gd name="T17" fmla="*/ 291 h 649"/>
                  <a:gd name="T18" fmla="*/ 648 w 648"/>
                  <a:gd name="T19" fmla="*/ 324 h 649"/>
                  <a:gd name="T20" fmla="*/ 647 w 648"/>
                  <a:gd name="T21" fmla="*/ 358 h 649"/>
                  <a:gd name="T22" fmla="*/ 634 w 648"/>
                  <a:gd name="T23" fmla="*/ 421 h 649"/>
                  <a:gd name="T24" fmla="*/ 609 w 648"/>
                  <a:gd name="T25" fmla="*/ 479 h 649"/>
                  <a:gd name="T26" fmla="*/ 575 w 648"/>
                  <a:gd name="T27" fmla="*/ 531 h 649"/>
                  <a:gd name="T28" fmla="*/ 530 w 648"/>
                  <a:gd name="T29" fmla="*/ 576 h 649"/>
                  <a:gd name="T30" fmla="*/ 479 w 648"/>
                  <a:gd name="T31" fmla="*/ 610 h 649"/>
                  <a:gd name="T32" fmla="*/ 421 w 648"/>
                  <a:gd name="T33" fmla="*/ 634 h 649"/>
                  <a:gd name="T34" fmla="*/ 357 w 648"/>
                  <a:gd name="T35" fmla="*/ 647 h 649"/>
                  <a:gd name="T36" fmla="*/ 324 w 648"/>
                  <a:gd name="T37" fmla="*/ 649 h 649"/>
                  <a:gd name="T38" fmla="*/ 290 w 648"/>
                  <a:gd name="T39" fmla="*/ 647 h 649"/>
                  <a:gd name="T40" fmla="*/ 228 w 648"/>
                  <a:gd name="T41" fmla="*/ 634 h 649"/>
                  <a:gd name="T42" fmla="*/ 170 w 648"/>
                  <a:gd name="T43" fmla="*/ 610 h 649"/>
                  <a:gd name="T44" fmla="*/ 117 w 648"/>
                  <a:gd name="T45" fmla="*/ 576 h 649"/>
                  <a:gd name="T46" fmla="*/ 74 w 648"/>
                  <a:gd name="T47" fmla="*/ 531 h 649"/>
                  <a:gd name="T48" fmla="*/ 39 w 648"/>
                  <a:gd name="T49" fmla="*/ 479 h 649"/>
                  <a:gd name="T50" fmla="*/ 14 w 648"/>
                  <a:gd name="T51" fmla="*/ 421 h 649"/>
                  <a:gd name="T52" fmla="*/ 1 w 648"/>
                  <a:gd name="T53" fmla="*/ 358 h 649"/>
                  <a:gd name="T54" fmla="*/ 0 w 648"/>
                  <a:gd name="T55" fmla="*/ 324 h 649"/>
                  <a:gd name="T56" fmla="*/ 1 w 648"/>
                  <a:gd name="T57" fmla="*/ 291 h 649"/>
                  <a:gd name="T58" fmla="*/ 14 w 648"/>
                  <a:gd name="T59" fmla="*/ 228 h 649"/>
                  <a:gd name="T60" fmla="*/ 39 w 648"/>
                  <a:gd name="T61" fmla="*/ 170 h 649"/>
                  <a:gd name="T62" fmla="*/ 74 w 648"/>
                  <a:gd name="T63" fmla="*/ 117 h 649"/>
                  <a:gd name="T64" fmla="*/ 117 w 648"/>
                  <a:gd name="T65" fmla="*/ 74 h 649"/>
                  <a:gd name="T66" fmla="*/ 170 w 648"/>
                  <a:gd name="T67" fmla="*/ 39 h 649"/>
                  <a:gd name="T68" fmla="*/ 228 w 648"/>
                  <a:gd name="T69" fmla="*/ 14 h 649"/>
                  <a:gd name="T70" fmla="*/ 290 w 648"/>
                  <a:gd name="T71" fmla="*/ 1 h 649"/>
                  <a:gd name="T72" fmla="*/ 324 w 648"/>
                  <a:gd name="T73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48" h="649">
                    <a:moveTo>
                      <a:pt x="324" y="0"/>
                    </a:moveTo>
                    <a:lnTo>
                      <a:pt x="357" y="1"/>
                    </a:lnTo>
                    <a:lnTo>
                      <a:pt x="421" y="14"/>
                    </a:lnTo>
                    <a:lnTo>
                      <a:pt x="479" y="39"/>
                    </a:lnTo>
                    <a:lnTo>
                      <a:pt x="530" y="74"/>
                    </a:lnTo>
                    <a:lnTo>
                      <a:pt x="575" y="117"/>
                    </a:lnTo>
                    <a:lnTo>
                      <a:pt x="609" y="170"/>
                    </a:lnTo>
                    <a:lnTo>
                      <a:pt x="634" y="228"/>
                    </a:lnTo>
                    <a:lnTo>
                      <a:pt x="647" y="291"/>
                    </a:lnTo>
                    <a:lnTo>
                      <a:pt x="648" y="324"/>
                    </a:lnTo>
                    <a:lnTo>
                      <a:pt x="647" y="358"/>
                    </a:lnTo>
                    <a:lnTo>
                      <a:pt x="634" y="421"/>
                    </a:lnTo>
                    <a:lnTo>
                      <a:pt x="609" y="479"/>
                    </a:lnTo>
                    <a:lnTo>
                      <a:pt x="575" y="531"/>
                    </a:lnTo>
                    <a:lnTo>
                      <a:pt x="530" y="576"/>
                    </a:lnTo>
                    <a:lnTo>
                      <a:pt x="479" y="610"/>
                    </a:lnTo>
                    <a:lnTo>
                      <a:pt x="421" y="634"/>
                    </a:lnTo>
                    <a:lnTo>
                      <a:pt x="357" y="647"/>
                    </a:lnTo>
                    <a:lnTo>
                      <a:pt x="324" y="649"/>
                    </a:lnTo>
                    <a:lnTo>
                      <a:pt x="290" y="647"/>
                    </a:lnTo>
                    <a:lnTo>
                      <a:pt x="228" y="634"/>
                    </a:lnTo>
                    <a:lnTo>
                      <a:pt x="170" y="610"/>
                    </a:lnTo>
                    <a:lnTo>
                      <a:pt x="117" y="576"/>
                    </a:lnTo>
                    <a:lnTo>
                      <a:pt x="74" y="531"/>
                    </a:lnTo>
                    <a:lnTo>
                      <a:pt x="39" y="479"/>
                    </a:lnTo>
                    <a:lnTo>
                      <a:pt x="14" y="421"/>
                    </a:lnTo>
                    <a:lnTo>
                      <a:pt x="1" y="358"/>
                    </a:lnTo>
                    <a:lnTo>
                      <a:pt x="0" y="324"/>
                    </a:lnTo>
                    <a:lnTo>
                      <a:pt x="1" y="291"/>
                    </a:lnTo>
                    <a:lnTo>
                      <a:pt x="14" y="228"/>
                    </a:lnTo>
                    <a:lnTo>
                      <a:pt x="39" y="170"/>
                    </a:lnTo>
                    <a:lnTo>
                      <a:pt x="74" y="117"/>
                    </a:lnTo>
                    <a:lnTo>
                      <a:pt x="117" y="74"/>
                    </a:lnTo>
                    <a:lnTo>
                      <a:pt x="170" y="39"/>
                    </a:lnTo>
                    <a:lnTo>
                      <a:pt x="228" y="14"/>
                    </a:lnTo>
                    <a:lnTo>
                      <a:pt x="290" y="1"/>
                    </a:lnTo>
                    <a:lnTo>
                      <a:pt x="3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0" name="Freeform 91">
                <a:extLst>
                  <a:ext uri="{FF2B5EF4-FFF2-40B4-BE49-F238E27FC236}">
                    <a16:creationId xmlns:a16="http://schemas.microsoft.com/office/drawing/2014/main" id="{CD5EC1A5-F6C9-A6BC-3A3F-BF78826D968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71" y="3239"/>
                <a:ext cx="115" cy="115"/>
              </a:xfrm>
              <a:custGeom>
                <a:avLst/>
                <a:gdLst>
                  <a:gd name="T0" fmla="*/ 439 w 918"/>
                  <a:gd name="T1" fmla="*/ 271 h 919"/>
                  <a:gd name="T2" fmla="*/ 368 w 918"/>
                  <a:gd name="T3" fmla="*/ 292 h 919"/>
                  <a:gd name="T4" fmla="*/ 312 w 918"/>
                  <a:gd name="T5" fmla="*/ 338 h 919"/>
                  <a:gd name="T6" fmla="*/ 277 w 918"/>
                  <a:gd name="T7" fmla="*/ 401 h 919"/>
                  <a:gd name="T8" fmla="*/ 270 w 918"/>
                  <a:gd name="T9" fmla="*/ 459 h 919"/>
                  <a:gd name="T10" fmla="*/ 277 w 918"/>
                  <a:gd name="T11" fmla="*/ 517 h 919"/>
                  <a:gd name="T12" fmla="*/ 312 w 918"/>
                  <a:gd name="T13" fmla="*/ 582 h 919"/>
                  <a:gd name="T14" fmla="*/ 368 w 918"/>
                  <a:gd name="T15" fmla="*/ 626 h 919"/>
                  <a:gd name="T16" fmla="*/ 439 w 918"/>
                  <a:gd name="T17" fmla="*/ 648 h 919"/>
                  <a:gd name="T18" fmla="*/ 479 w 918"/>
                  <a:gd name="T19" fmla="*/ 648 h 919"/>
                  <a:gd name="T20" fmla="*/ 551 w 918"/>
                  <a:gd name="T21" fmla="*/ 626 h 919"/>
                  <a:gd name="T22" fmla="*/ 607 w 918"/>
                  <a:gd name="T23" fmla="*/ 582 h 919"/>
                  <a:gd name="T24" fmla="*/ 640 w 918"/>
                  <a:gd name="T25" fmla="*/ 517 h 919"/>
                  <a:gd name="T26" fmla="*/ 648 w 918"/>
                  <a:gd name="T27" fmla="*/ 459 h 919"/>
                  <a:gd name="T28" fmla="*/ 640 w 918"/>
                  <a:gd name="T29" fmla="*/ 401 h 919"/>
                  <a:gd name="T30" fmla="*/ 607 w 918"/>
                  <a:gd name="T31" fmla="*/ 338 h 919"/>
                  <a:gd name="T32" fmla="*/ 551 w 918"/>
                  <a:gd name="T33" fmla="*/ 292 h 919"/>
                  <a:gd name="T34" fmla="*/ 479 w 918"/>
                  <a:gd name="T35" fmla="*/ 271 h 919"/>
                  <a:gd name="T36" fmla="*/ 459 w 918"/>
                  <a:gd name="T37" fmla="*/ 919 h 919"/>
                  <a:gd name="T38" fmla="*/ 321 w 918"/>
                  <a:gd name="T39" fmla="*/ 899 h 919"/>
                  <a:gd name="T40" fmla="*/ 165 w 918"/>
                  <a:gd name="T41" fmla="*/ 816 h 919"/>
                  <a:gd name="T42" fmla="*/ 55 w 918"/>
                  <a:gd name="T43" fmla="*/ 680 h 919"/>
                  <a:gd name="T44" fmla="*/ 2 w 918"/>
                  <a:gd name="T45" fmla="*/ 507 h 919"/>
                  <a:gd name="T46" fmla="*/ 2 w 918"/>
                  <a:gd name="T47" fmla="*/ 412 h 919"/>
                  <a:gd name="T48" fmla="*/ 55 w 918"/>
                  <a:gd name="T49" fmla="*/ 239 h 919"/>
                  <a:gd name="T50" fmla="*/ 165 w 918"/>
                  <a:gd name="T51" fmla="*/ 103 h 919"/>
                  <a:gd name="T52" fmla="*/ 321 w 918"/>
                  <a:gd name="T53" fmla="*/ 19 h 919"/>
                  <a:gd name="T54" fmla="*/ 459 w 918"/>
                  <a:gd name="T55" fmla="*/ 0 h 919"/>
                  <a:gd name="T56" fmla="*/ 597 w 918"/>
                  <a:gd name="T57" fmla="*/ 19 h 919"/>
                  <a:gd name="T58" fmla="*/ 752 w 918"/>
                  <a:gd name="T59" fmla="*/ 103 h 919"/>
                  <a:gd name="T60" fmla="*/ 864 w 918"/>
                  <a:gd name="T61" fmla="*/ 239 h 919"/>
                  <a:gd name="T62" fmla="*/ 916 w 918"/>
                  <a:gd name="T63" fmla="*/ 412 h 919"/>
                  <a:gd name="T64" fmla="*/ 916 w 918"/>
                  <a:gd name="T65" fmla="*/ 507 h 919"/>
                  <a:gd name="T66" fmla="*/ 864 w 918"/>
                  <a:gd name="T67" fmla="*/ 680 h 919"/>
                  <a:gd name="T68" fmla="*/ 752 w 918"/>
                  <a:gd name="T69" fmla="*/ 816 h 919"/>
                  <a:gd name="T70" fmla="*/ 597 w 918"/>
                  <a:gd name="T71" fmla="*/ 899 h 919"/>
                  <a:gd name="T72" fmla="*/ 459 w 918"/>
                  <a:gd name="T73" fmla="*/ 919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18" h="919">
                    <a:moveTo>
                      <a:pt x="459" y="271"/>
                    </a:moveTo>
                    <a:lnTo>
                      <a:pt x="439" y="271"/>
                    </a:lnTo>
                    <a:lnTo>
                      <a:pt x="401" y="278"/>
                    </a:lnTo>
                    <a:lnTo>
                      <a:pt x="368" y="292"/>
                    </a:lnTo>
                    <a:lnTo>
                      <a:pt x="337" y="312"/>
                    </a:lnTo>
                    <a:lnTo>
                      <a:pt x="312" y="338"/>
                    </a:lnTo>
                    <a:lnTo>
                      <a:pt x="292" y="368"/>
                    </a:lnTo>
                    <a:lnTo>
                      <a:pt x="277" y="401"/>
                    </a:lnTo>
                    <a:lnTo>
                      <a:pt x="270" y="440"/>
                    </a:lnTo>
                    <a:lnTo>
                      <a:pt x="270" y="459"/>
                    </a:lnTo>
                    <a:lnTo>
                      <a:pt x="270" y="479"/>
                    </a:lnTo>
                    <a:lnTo>
                      <a:pt x="277" y="517"/>
                    </a:lnTo>
                    <a:lnTo>
                      <a:pt x="292" y="551"/>
                    </a:lnTo>
                    <a:lnTo>
                      <a:pt x="312" y="582"/>
                    </a:lnTo>
                    <a:lnTo>
                      <a:pt x="337" y="607"/>
                    </a:lnTo>
                    <a:lnTo>
                      <a:pt x="368" y="626"/>
                    </a:lnTo>
                    <a:lnTo>
                      <a:pt x="401" y="641"/>
                    </a:lnTo>
                    <a:lnTo>
                      <a:pt x="439" y="648"/>
                    </a:lnTo>
                    <a:lnTo>
                      <a:pt x="459" y="649"/>
                    </a:lnTo>
                    <a:lnTo>
                      <a:pt x="479" y="648"/>
                    </a:lnTo>
                    <a:lnTo>
                      <a:pt x="516" y="641"/>
                    </a:lnTo>
                    <a:lnTo>
                      <a:pt x="551" y="626"/>
                    </a:lnTo>
                    <a:lnTo>
                      <a:pt x="581" y="607"/>
                    </a:lnTo>
                    <a:lnTo>
                      <a:pt x="607" y="582"/>
                    </a:lnTo>
                    <a:lnTo>
                      <a:pt x="626" y="551"/>
                    </a:lnTo>
                    <a:lnTo>
                      <a:pt x="640" y="517"/>
                    </a:lnTo>
                    <a:lnTo>
                      <a:pt x="647" y="479"/>
                    </a:lnTo>
                    <a:lnTo>
                      <a:pt x="648" y="459"/>
                    </a:lnTo>
                    <a:lnTo>
                      <a:pt x="647" y="440"/>
                    </a:lnTo>
                    <a:lnTo>
                      <a:pt x="640" y="401"/>
                    </a:lnTo>
                    <a:lnTo>
                      <a:pt x="626" y="368"/>
                    </a:lnTo>
                    <a:lnTo>
                      <a:pt x="607" y="338"/>
                    </a:lnTo>
                    <a:lnTo>
                      <a:pt x="581" y="312"/>
                    </a:lnTo>
                    <a:lnTo>
                      <a:pt x="551" y="292"/>
                    </a:lnTo>
                    <a:lnTo>
                      <a:pt x="516" y="278"/>
                    </a:lnTo>
                    <a:lnTo>
                      <a:pt x="479" y="271"/>
                    </a:lnTo>
                    <a:lnTo>
                      <a:pt x="459" y="271"/>
                    </a:lnTo>
                    <a:close/>
                    <a:moveTo>
                      <a:pt x="459" y="919"/>
                    </a:moveTo>
                    <a:lnTo>
                      <a:pt x="411" y="917"/>
                    </a:lnTo>
                    <a:lnTo>
                      <a:pt x="321" y="899"/>
                    </a:lnTo>
                    <a:lnTo>
                      <a:pt x="239" y="865"/>
                    </a:lnTo>
                    <a:lnTo>
                      <a:pt x="165" y="816"/>
                    </a:lnTo>
                    <a:lnTo>
                      <a:pt x="103" y="753"/>
                    </a:lnTo>
                    <a:lnTo>
                      <a:pt x="55" y="680"/>
                    </a:lnTo>
                    <a:lnTo>
                      <a:pt x="19" y="598"/>
                    </a:lnTo>
                    <a:lnTo>
                      <a:pt x="2" y="507"/>
                    </a:lnTo>
                    <a:lnTo>
                      <a:pt x="0" y="459"/>
                    </a:lnTo>
                    <a:lnTo>
                      <a:pt x="2" y="412"/>
                    </a:lnTo>
                    <a:lnTo>
                      <a:pt x="19" y="321"/>
                    </a:lnTo>
                    <a:lnTo>
                      <a:pt x="55" y="239"/>
                    </a:lnTo>
                    <a:lnTo>
                      <a:pt x="103" y="165"/>
                    </a:lnTo>
                    <a:lnTo>
                      <a:pt x="165" y="103"/>
                    </a:lnTo>
                    <a:lnTo>
                      <a:pt x="239" y="55"/>
                    </a:lnTo>
                    <a:lnTo>
                      <a:pt x="321" y="19"/>
                    </a:lnTo>
                    <a:lnTo>
                      <a:pt x="411" y="2"/>
                    </a:lnTo>
                    <a:lnTo>
                      <a:pt x="459" y="0"/>
                    </a:lnTo>
                    <a:lnTo>
                      <a:pt x="506" y="2"/>
                    </a:lnTo>
                    <a:lnTo>
                      <a:pt x="597" y="19"/>
                    </a:lnTo>
                    <a:lnTo>
                      <a:pt x="679" y="55"/>
                    </a:lnTo>
                    <a:lnTo>
                      <a:pt x="752" y="103"/>
                    </a:lnTo>
                    <a:lnTo>
                      <a:pt x="815" y="165"/>
                    </a:lnTo>
                    <a:lnTo>
                      <a:pt x="864" y="239"/>
                    </a:lnTo>
                    <a:lnTo>
                      <a:pt x="898" y="321"/>
                    </a:lnTo>
                    <a:lnTo>
                      <a:pt x="916" y="412"/>
                    </a:lnTo>
                    <a:lnTo>
                      <a:pt x="918" y="459"/>
                    </a:lnTo>
                    <a:lnTo>
                      <a:pt x="916" y="507"/>
                    </a:lnTo>
                    <a:lnTo>
                      <a:pt x="898" y="598"/>
                    </a:lnTo>
                    <a:lnTo>
                      <a:pt x="864" y="680"/>
                    </a:lnTo>
                    <a:lnTo>
                      <a:pt x="815" y="753"/>
                    </a:lnTo>
                    <a:lnTo>
                      <a:pt x="752" y="816"/>
                    </a:lnTo>
                    <a:lnTo>
                      <a:pt x="679" y="865"/>
                    </a:lnTo>
                    <a:lnTo>
                      <a:pt x="597" y="899"/>
                    </a:lnTo>
                    <a:lnTo>
                      <a:pt x="506" y="917"/>
                    </a:lnTo>
                    <a:lnTo>
                      <a:pt x="459" y="91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1" name="Rectangle 92">
                <a:extLst>
                  <a:ext uri="{FF2B5EF4-FFF2-40B4-BE49-F238E27FC236}">
                    <a16:creationId xmlns:a16="http://schemas.microsoft.com/office/drawing/2014/main" id="{83F5744F-DDF2-6686-23FD-86004470A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4" y="3509"/>
                <a:ext cx="34" cy="17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2" name="Freeform 93">
                <a:extLst>
                  <a:ext uri="{FF2B5EF4-FFF2-40B4-BE49-F238E27FC236}">
                    <a16:creationId xmlns:a16="http://schemas.microsoft.com/office/drawing/2014/main" id="{43ADA1B7-993D-7B25-8186-90E8AA237BE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04" y="3278"/>
                <a:ext cx="439" cy="198"/>
              </a:xfrm>
              <a:custGeom>
                <a:avLst/>
                <a:gdLst>
                  <a:gd name="T0" fmla="*/ 1351 w 3511"/>
                  <a:gd name="T1" fmla="*/ 270 h 1581"/>
                  <a:gd name="T2" fmla="*/ 1081 w 3511"/>
                  <a:gd name="T3" fmla="*/ 270 h 1581"/>
                  <a:gd name="T4" fmla="*/ 1081 w 3511"/>
                  <a:gd name="T5" fmla="*/ 0 h 1581"/>
                  <a:gd name="T6" fmla="*/ 1351 w 3511"/>
                  <a:gd name="T7" fmla="*/ 0 h 1581"/>
                  <a:gd name="T8" fmla="*/ 1351 w 3511"/>
                  <a:gd name="T9" fmla="*/ 270 h 1581"/>
                  <a:gd name="T10" fmla="*/ 1891 w 3511"/>
                  <a:gd name="T11" fmla="*/ 270 h 1581"/>
                  <a:gd name="T12" fmla="*/ 1621 w 3511"/>
                  <a:gd name="T13" fmla="*/ 270 h 1581"/>
                  <a:gd name="T14" fmla="*/ 1621 w 3511"/>
                  <a:gd name="T15" fmla="*/ 0 h 1581"/>
                  <a:gd name="T16" fmla="*/ 1891 w 3511"/>
                  <a:gd name="T17" fmla="*/ 0 h 1581"/>
                  <a:gd name="T18" fmla="*/ 1891 w 3511"/>
                  <a:gd name="T19" fmla="*/ 270 h 1581"/>
                  <a:gd name="T20" fmla="*/ 2431 w 3511"/>
                  <a:gd name="T21" fmla="*/ 270 h 1581"/>
                  <a:gd name="T22" fmla="*/ 2161 w 3511"/>
                  <a:gd name="T23" fmla="*/ 270 h 1581"/>
                  <a:gd name="T24" fmla="*/ 2161 w 3511"/>
                  <a:gd name="T25" fmla="*/ 0 h 1581"/>
                  <a:gd name="T26" fmla="*/ 2431 w 3511"/>
                  <a:gd name="T27" fmla="*/ 0 h 1581"/>
                  <a:gd name="T28" fmla="*/ 2431 w 3511"/>
                  <a:gd name="T29" fmla="*/ 270 h 1581"/>
                  <a:gd name="T30" fmla="*/ 2971 w 3511"/>
                  <a:gd name="T31" fmla="*/ 270 h 1581"/>
                  <a:gd name="T32" fmla="*/ 2701 w 3511"/>
                  <a:gd name="T33" fmla="*/ 270 h 1581"/>
                  <a:gd name="T34" fmla="*/ 2701 w 3511"/>
                  <a:gd name="T35" fmla="*/ 0 h 1581"/>
                  <a:gd name="T36" fmla="*/ 2971 w 3511"/>
                  <a:gd name="T37" fmla="*/ 0 h 1581"/>
                  <a:gd name="T38" fmla="*/ 2971 w 3511"/>
                  <a:gd name="T39" fmla="*/ 270 h 1581"/>
                  <a:gd name="T40" fmla="*/ 3511 w 3511"/>
                  <a:gd name="T41" fmla="*/ 270 h 1581"/>
                  <a:gd name="T42" fmla="*/ 3241 w 3511"/>
                  <a:gd name="T43" fmla="*/ 270 h 1581"/>
                  <a:gd name="T44" fmla="*/ 3241 w 3511"/>
                  <a:gd name="T45" fmla="*/ 0 h 1581"/>
                  <a:gd name="T46" fmla="*/ 3511 w 3511"/>
                  <a:gd name="T47" fmla="*/ 0 h 1581"/>
                  <a:gd name="T48" fmla="*/ 3511 w 3511"/>
                  <a:gd name="T49" fmla="*/ 270 h 1581"/>
                  <a:gd name="T50" fmla="*/ 567 w 3511"/>
                  <a:gd name="T51" fmla="*/ 284 h 1581"/>
                  <a:gd name="T52" fmla="*/ 501 w 3511"/>
                  <a:gd name="T53" fmla="*/ 27 h 1581"/>
                  <a:gd name="T54" fmla="*/ 541 w 3511"/>
                  <a:gd name="T55" fmla="*/ 18 h 1581"/>
                  <a:gd name="T56" fmla="*/ 622 w 3511"/>
                  <a:gd name="T57" fmla="*/ 13 h 1581"/>
                  <a:gd name="T58" fmla="*/ 663 w 3511"/>
                  <a:gd name="T59" fmla="*/ 13 h 1581"/>
                  <a:gd name="T60" fmla="*/ 797 w 3511"/>
                  <a:gd name="T61" fmla="*/ 13 h 1581"/>
                  <a:gd name="T62" fmla="*/ 797 w 3511"/>
                  <a:gd name="T63" fmla="*/ 284 h 1581"/>
                  <a:gd name="T64" fmla="*/ 663 w 3511"/>
                  <a:gd name="T65" fmla="*/ 284 h 1581"/>
                  <a:gd name="T66" fmla="*/ 652 w 3511"/>
                  <a:gd name="T67" fmla="*/ 279 h 1581"/>
                  <a:gd name="T68" fmla="*/ 631 w 3511"/>
                  <a:gd name="T69" fmla="*/ 274 h 1581"/>
                  <a:gd name="T70" fmla="*/ 597 w 3511"/>
                  <a:gd name="T71" fmla="*/ 275 h 1581"/>
                  <a:gd name="T72" fmla="*/ 567 w 3511"/>
                  <a:gd name="T73" fmla="*/ 284 h 1581"/>
                  <a:gd name="T74" fmla="*/ 298 w 3511"/>
                  <a:gd name="T75" fmla="*/ 554 h 1581"/>
                  <a:gd name="T76" fmla="*/ 41 w 3511"/>
                  <a:gd name="T77" fmla="*/ 473 h 1581"/>
                  <a:gd name="T78" fmla="*/ 53 w 3511"/>
                  <a:gd name="T79" fmla="*/ 433 h 1581"/>
                  <a:gd name="T80" fmla="*/ 86 w 3511"/>
                  <a:gd name="T81" fmla="*/ 357 h 1581"/>
                  <a:gd name="T82" fmla="*/ 132 w 3511"/>
                  <a:gd name="T83" fmla="*/ 286 h 1581"/>
                  <a:gd name="T84" fmla="*/ 187 w 3511"/>
                  <a:gd name="T85" fmla="*/ 220 h 1581"/>
                  <a:gd name="T86" fmla="*/ 217 w 3511"/>
                  <a:gd name="T87" fmla="*/ 189 h 1581"/>
                  <a:gd name="T88" fmla="*/ 405 w 3511"/>
                  <a:gd name="T89" fmla="*/ 391 h 1581"/>
                  <a:gd name="T90" fmla="*/ 386 w 3511"/>
                  <a:gd name="T91" fmla="*/ 404 h 1581"/>
                  <a:gd name="T92" fmla="*/ 351 w 3511"/>
                  <a:gd name="T93" fmla="*/ 437 h 1581"/>
                  <a:gd name="T94" fmla="*/ 323 w 3511"/>
                  <a:gd name="T95" fmla="*/ 480 h 1581"/>
                  <a:gd name="T96" fmla="*/ 303 w 3511"/>
                  <a:gd name="T97" fmla="*/ 528 h 1581"/>
                  <a:gd name="T98" fmla="*/ 298 w 3511"/>
                  <a:gd name="T99" fmla="*/ 554 h 1581"/>
                  <a:gd name="T100" fmla="*/ 271 w 3511"/>
                  <a:gd name="T101" fmla="*/ 1040 h 1581"/>
                  <a:gd name="T102" fmla="*/ 0 w 3511"/>
                  <a:gd name="T103" fmla="*/ 1040 h 1581"/>
                  <a:gd name="T104" fmla="*/ 0 w 3511"/>
                  <a:gd name="T105" fmla="*/ 771 h 1581"/>
                  <a:gd name="T106" fmla="*/ 271 w 3511"/>
                  <a:gd name="T107" fmla="*/ 771 h 1581"/>
                  <a:gd name="T108" fmla="*/ 271 w 3511"/>
                  <a:gd name="T109" fmla="*/ 1040 h 1581"/>
                  <a:gd name="T110" fmla="*/ 271 w 3511"/>
                  <a:gd name="T111" fmla="*/ 1581 h 1581"/>
                  <a:gd name="T112" fmla="*/ 0 w 3511"/>
                  <a:gd name="T113" fmla="*/ 1581 h 1581"/>
                  <a:gd name="T114" fmla="*/ 0 w 3511"/>
                  <a:gd name="T115" fmla="*/ 1311 h 1581"/>
                  <a:gd name="T116" fmla="*/ 271 w 3511"/>
                  <a:gd name="T117" fmla="*/ 1311 h 1581"/>
                  <a:gd name="T118" fmla="*/ 271 w 3511"/>
                  <a:gd name="T119" fmla="*/ 1581 h 1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511" h="1581">
                    <a:moveTo>
                      <a:pt x="1351" y="270"/>
                    </a:moveTo>
                    <a:lnTo>
                      <a:pt x="1081" y="270"/>
                    </a:lnTo>
                    <a:lnTo>
                      <a:pt x="1081" y="0"/>
                    </a:lnTo>
                    <a:lnTo>
                      <a:pt x="1351" y="0"/>
                    </a:lnTo>
                    <a:lnTo>
                      <a:pt x="1351" y="270"/>
                    </a:lnTo>
                    <a:close/>
                    <a:moveTo>
                      <a:pt x="1891" y="270"/>
                    </a:moveTo>
                    <a:lnTo>
                      <a:pt x="1621" y="270"/>
                    </a:lnTo>
                    <a:lnTo>
                      <a:pt x="1621" y="0"/>
                    </a:lnTo>
                    <a:lnTo>
                      <a:pt x="1891" y="0"/>
                    </a:lnTo>
                    <a:lnTo>
                      <a:pt x="1891" y="270"/>
                    </a:lnTo>
                    <a:close/>
                    <a:moveTo>
                      <a:pt x="2431" y="270"/>
                    </a:moveTo>
                    <a:lnTo>
                      <a:pt x="2161" y="270"/>
                    </a:lnTo>
                    <a:lnTo>
                      <a:pt x="2161" y="0"/>
                    </a:lnTo>
                    <a:lnTo>
                      <a:pt x="2431" y="0"/>
                    </a:lnTo>
                    <a:lnTo>
                      <a:pt x="2431" y="270"/>
                    </a:lnTo>
                    <a:close/>
                    <a:moveTo>
                      <a:pt x="2971" y="270"/>
                    </a:moveTo>
                    <a:lnTo>
                      <a:pt x="2701" y="270"/>
                    </a:lnTo>
                    <a:lnTo>
                      <a:pt x="2701" y="0"/>
                    </a:lnTo>
                    <a:lnTo>
                      <a:pt x="2971" y="0"/>
                    </a:lnTo>
                    <a:lnTo>
                      <a:pt x="2971" y="270"/>
                    </a:lnTo>
                    <a:close/>
                    <a:moveTo>
                      <a:pt x="3511" y="270"/>
                    </a:moveTo>
                    <a:lnTo>
                      <a:pt x="3241" y="270"/>
                    </a:lnTo>
                    <a:lnTo>
                      <a:pt x="3241" y="0"/>
                    </a:lnTo>
                    <a:lnTo>
                      <a:pt x="3511" y="0"/>
                    </a:lnTo>
                    <a:lnTo>
                      <a:pt x="3511" y="270"/>
                    </a:lnTo>
                    <a:close/>
                    <a:moveTo>
                      <a:pt x="567" y="284"/>
                    </a:moveTo>
                    <a:lnTo>
                      <a:pt x="501" y="27"/>
                    </a:lnTo>
                    <a:lnTo>
                      <a:pt x="541" y="18"/>
                    </a:lnTo>
                    <a:lnTo>
                      <a:pt x="622" y="13"/>
                    </a:lnTo>
                    <a:lnTo>
                      <a:pt x="663" y="13"/>
                    </a:lnTo>
                    <a:lnTo>
                      <a:pt x="797" y="13"/>
                    </a:lnTo>
                    <a:lnTo>
                      <a:pt x="797" y="284"/>
                    </a:lnTo>
                    <a:lnTo>
                      <a:pt x="663" y="284"/>
                    </a:lnTo>
                    <a:lnTo>
                      <a:pt x="652" y="279"/>
                    </a:lnTo>
                    <a:lnTo>
                      <a:pt x="631" y="274"/>
                    </a:lnTo>
                    <a:lnTo>
                      <a:pt x="597" y="275"/>
                    </a:lnTo>
                    <a:lnTo>
                      <a:pt x="567" y="284"/>
                    </a:lnTo>
                    <a:close/>
                    <a:moveTo>
                      <a:pt x="298" y="554"/>
                    </a:moveTo>
                    <a:lnTo>
                      <a:pt x="41" y="473"/>
                    </a:lnTo>
                    <a:lnTo>
                      <a:pt x="53" y="433"/>
                    </a:lnTo>
                    <a:lnTo>
                      <a:pt x="86" y="357"/>
                    </a:lnTo>
                    <a:lnTo>
                      <a:pt x="132" y="286"/>
                    </a:lnTo>
                    <a:lnTo>
                      <a:pt x="187" y="220"/>
                    </a:lnTo>
                    <a:lnTo>
                      <a:pt x="217" y="189"/>
                    </a:lnTo>
                    <a:lnTo>
                      <a:pt x="405" y="391"/>
                    </a:lnTo>
                    <a:lnTo>
                      <a:pt x="386" y="404"/>
                    </a:lnTo>
                    <a:lnTo>
                      <a:pt x="351" y="437"/>
                    </a:lnTo>
                    <a:lnTo>
                      <a:pt x="323" y="480"/>
                    </a:lnTo>
                    <a:lnTo>
                      <a:pt x="303" y="528"/>
                    </a:lnTo>
                    <a:lnTo>
                      <a:pt x="298" y="554"/>
                    </a:lnTo>
                    <a:close/>
                    <a:moveTo>
                      <a:pt x="271" y="1040"/>
                    </a:moveTo>
                    <a:lnTo>
                      <a:pt x="0" y="1040"/>
                    </a:lnTo>
                    <a:lnTo>
                      <a:pt x="0" y="771"/>
                    </a:lnTo>
                    <a:lnTo>
                      <a:pt x="271" y="771"/>
                    </a:lnTo>
                    <a:lnTo>
                      <a:pt x="271" y="1040"/>
                    </a:lnTo>
                    <a:close/>
                    <a:moveTo>
                      <a:pt x="271" y="1581"/>
                    </a:moveTo>
                    <a:lnTo>
                      <a:pt x="0" y="1581"/>
                    </a:lnTo>
                    <a:lnTo>
                      <a:pt x="0" y="1311"/>
                    </a:lnTo>
                    <a:lnTo>
                      <a:pt x="271" y="1311"/>
                    </a:lnTo>
                    <a:lnTo>
                      <a:pt x="271" y="158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3" name="Rectangle 94">
                <a:extLst>
                  <a:ext uri="{FF2B5EF4-FFF2-40B4-BE49-F238E27FC236}">
                    <a16:creationId xmlns:a16="http://schemas.microsoft.com/office/drawing/2014/main" id="{CD49E128-24E9-B610-1451-998F6D7C51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77" y="3278"/>
                <a:ext cx="17" cy="34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4" name="Freeform 95">
                <a:extLst>
                  <a:ext uri="{FF2B5EF4-FFF2-40B4-BE49-F238E27FC236}">
                    <a16:creationId xmlns:a16="http://schemas.microsoft.com/office/drawing/2014/main" id="{48018FD4-32B7-0694-976A-033448DEF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53" y="3256"/>
                <a:ext cx="81" cy="81"/>
              </a:xfrm>
              <a:custGeom>
                <a:avLst/>
                <a:gdLst>
                  <a:gd name="T0" fmla="*/ 324 w 648"/>
                  <a:gd name="T1" fmla="*/ 0 h 649"/>
                  <a:gd name="T2" fmla="*/ 358 w 648"/>
                  <a:gd name="T3" fmla="*/ 1 h 649"/>
                  <a:gd name="T4" fmla="*/ 420 w 648"/>
                  <a:gd name="T5" fmla="*/ 14 h 649"/>
                  <a:gd name="T6" fmla="*/ 479 w 648"/>
                  <a:gd name="T7" fmla="*/ 39 h 649"/>
                  <a:gd name="T8" fmla="*/ 531 w 648"/>
                  <a:gd name="T9" fmla="*/ 74 h 649"/>
                  <a:gd name="T10" fmla="*/ 574 w 648"/>
                  <a:gd name="T11" fmla="*/ 117 h 649"/>
                  <a:gd name="T12" fmla="*/ 610 w 648"/>
                  <a:gd name="T13" fmla="*/ 170 h 649"/>
                  <a:gd name="T14" fmla="*/ 634 w 648"/>
                  <a:gd name="T15" fmla="*/ 228 h 649"/>
                  <a:gd name="T16" fmla="*/ 647 w 648"/>
                  <a:gd name="T17" fmla="*/ 291 h 649"/>
                  <a:gd name="T18" fmla="*/ 648 w 648"/>
                  <a:gd name="T19" fmla="*/ 324 h 649"/>
                  <a:gd name="T20" fmla="*/ 647 w 648"/>
                  <a:gd name="T21" fmla="*/ 358 h 649"/>
                  <a:gd name="T22" fmla="*/ 634 w 648"/>
                  <a:gd name="T23" fmla="*/ 421 h 649"/>
                  <a:gd name="T24" fmla="*/ 610 w 648"/>
                  <a:gd name="T25" fmla="*/ 479 h 649"/>
                  <a:gd name="T26" fmla="*/ 574 w 648"/>
                  <a:gd name="T27" fmla="*/ 531 h 649"/>
                  <a:gd name="T28" fmla="*/ 531 w 648"/>
                  <a:gd name="T29" fmla="*/ 576 h 649"/>
                  <a:gd name="T30" fmla="*/ 479 w 648"/>
                  <a:gd name="T31" fmla="*/ 610 h 649"/>
                  <a:gd name="T32" fmla="*/ 420 w 648"/>
                  <a:gd name="T33" fmla="*/ 634 h 649"/>
                  <a:gd name="T34" fmla="*/ 358 w 648"/>
                  <a:gd name="T35" fmla="*/ 647 h 649"/>
                  <a:gd name="T36" fmla="*/ 324 w 648"/>
                  <a:gd name="T37" fmla="*/ 649 h 649"/>
                  <a:gd name="T38" fmla="*/ 291 w 648"/>
                  <a:gd name="T39" fmla="*/ 647 h 649"/>
                  <a:gd name="T40" fmla="*/ 228 w 648"/>
                  <a:gd name="T41" fmla="*/ 634 h 649"/>
                  <a:gd name="T42" fmla="*/ 169 w 648"/>
                  <a:gd name="T43" fmla="*/ 610 h 649"/>
                  <a:gd name="T44" fmla="*/ 118 w 648"/>
                  <a:gd name="T45" fmla="*/ 576 h 649"/>
                  <a:gd name="T46" fmla="*/ 74 w 648"/>
                  <a:gd name="T47" fmla="*/ 531 h 649"/>
                  <a:gd name="T48" fmla="*/ 39 w 648"/>
                  <a:gd name="T49" fmla="*/ 479 h 649"/>
                  <a:gd name="T50" fmla="*/ 14 w 648"/>
                  <a:gd name="T51" fmla="*/ 421 h 649"/>
                  <a:gd name="T52" fmla="*/ 1 w 648"/>
                  <a:gd name="T53" fmla="*/ 358 h 649"/>
                  <a:gd name="T54" fmla="*/ 0 w 648"/>
                  <a:gd name="T55" fmla="*/ 324 h 649"/>
                  <a:gd name="T56" fmla="*/ 1 w 648"/>
                  <a:gd name="T57" fmla="*/ 291 h 649"/>
                  <a:gd name="T58" fmla="*/ 14 w 648"/>
                  <a:gd name="T59" fmla="*/ 228 h 649"/>
                  <a:gd name="T60" fmla="*/ 39 w 648"/>
                  <a:gd name="T61" fmla="*/ 170 h 649"/>
                  <a:gd name="T62" fmla="*/ 74 w 648"/>
                  <a:gd name="T63" fmla="*/ 117 h 649"/>
                  <a:gd name="T64" fmla="*/ 118 w 648"/>
                  <a:gd name="T65" fmla="*/ 74 h 649"/>
                  <a:gd name="T66" fmla="*/ 169 w 648"/>
                  <a:gd name="T67" fmla="*/ 39 h 649"/>
                  <a:gd name="T68" fmla="*/ 228 w 648"/>
                  <a:gd name="T69" fmla="*/ 14 h 649"/>
                  <a:gd name="T70" fmla="*/ 291 w 648"/>
                  <a:gd name="T71" fmla="*/ 1 h 649"/>
                  <a:gd name="T72" fmla="*/ 324 w 648"/>
                  <a:gd name="T73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48" h="649">
                    <a:moveTo>
                      <a:pt x="324" y="0"/>
                    </a:moveTo>
                    <a:lnTo>
                      <a:pt x="358" y="1"/>
                    </a:lnTo>
                    <a:lnTo>
                      <a:pt x="420" y="14"/>
                    </a:lnTo>
                    <a:lnTo>
                      <a:pt x="479" y="39"/>
                    </a:lnTo>
                    <a:lnTo>
                      <a:pt x="531" y="74"/>
                    </a:lnTo>
                    <a:lnTo>
                      <a:pt x="574" y="117"/>
                    </a:lnTo>
                    <a:lnTo>
                      <a:pt x="610" y="170"/>
                    </a:lnTo>
                    <a:lnTo>
                      <a:pt x="634" y="228"/>
                    </a:lnTo>
                    <a:lnTo>
                      <a:pt x="647" y="291"/>
                    </a:lnTo>
                    <a:lnTo>
                      <a:pt x="648" y="324"/>
                    </a:lnTo>
                    <a:lnTo>
                      <a:pt x="647" y="358"/>
                    </a:lnTo>
                    <a:lnTo>
                      <a:pt x="634" y="421"/>
                    </a:lnTo>
                    <a:lnTo>
                      <a:pt x="610" y="479"/>
                    </a:lnTo>
                    <a:lnTo>
                      <a:pt x="574" y="531"/>
                    </a:lnTo>
                    <a:lnTo>
                      <a:pt x="531" y="576"/>
                    </a:lnTo>
                    <a:lnTo>
                      <a:pt x="479" y="610"/>
                    </a:lnTo>
                    <a:lnTo>
                      <a:pt x="420" y="634"/>
                    </a:lnTo>
                    <a:lnTo>
                      <a:pt x="358" y="647"/>
                    </a:lnTo>
                    <a:lnTo>
                      <a:pt x="324" y="649"/>
                    </a:lnTo>
                    <a:lnTo>
                      <a:pt x="291" y="647"/>
                    </a:lnTo>
                    <a:lnTo>
                      <a:pt x="228" y="634"/>
                    </a:lnTo>
                    <a:lnTo>
                      <a:pt x="169" y="610"/>
                    </a:lnTo>
                    <a:lnTo>
                      <a:pt x="118" y="576"/>
                    </a:lnTo>
                    <a:lnTo>
                      <a:pt x="74" y="531"/>
                    </a:lnTo>
                    <a:lnTo>
                      <a:pt x="39" y="479"/>
                    </a:lnTo>
                    <a:lnTo>
                      <a:pt x="14" y="421"/>
                    </a:lnTo>
                    <a:lnTo>
                      <a:pt x="1" y="358"/>
                    </a:lnTo>
                    <a:lnTo>
                      <a:pt x="0" y="324"/>
                    </a:lnTo>
                    <a:lnTo>
                      <a:pt x="1" y="291"/>
                    </a:lnTo>
                    <a:lnTo>
                      <a:pt x="14" y="228"/>
                    </a:lnTo>
                    <a:lnTo>
                      <a:pt x="39" y="170"/>
                    </a:lnTo>
                    <a:lnTo>
                      <a:pt x="74" y="117"/>
                    </a:lnTo>
                    <a:lnTo>
                      <a:pt x="118" y="74"/>
                    </a:lnTo>
                    <a:lnTo>
                      <a:pt x="169" y="39"/>
                    </a:lnTo>
                    <a:lnTo>
                      <a:pt x="228" y="14"/>
                    </a:lnTo>
                    <a:lnTo>
                      <a:pt x="291" y="1"/>
                    </a:lnTo>
                    <a:lnTo>
                      <a:pt x="3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5" name="Freeform 96">
                <a:extLst>
                  <a:ext uri="{FF2B5EF4-FFF2-40B4-BE49-F238E27FC236}">
                    <a16:creationId xmlns:a16="http://schemas.microsoft.com/office/drawing/2014/main" id="{8523FB64-6FE8-3665-2200-6A79716CB90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36" y="3239"/>
                <a:ext cx="115" cy="115"/>
              </a:xfrm>
              <a:custGeom>
                <a:avLst/>
                <a:gdLst>
                  <a:gd name="T0" fmla="*/ 438 w 917"/>
                  <a:gd name="T1" fmla="*/ 271 h 919"/>
                  <a:gd name="T2" fmla="*/ 366 w 917"/>
                  <a:gd name="T3" fmla="*/ 292 h 919"/>
                  <a:gd name="T4" fmla="*/ 311 w 917"/>
                  <a:gd name="T5" fmla="*/ 338 h 919"/>
                  <a:gd name="T6" fmla="*/ 277 w 917"/>
                  <a:gd name="T7" fmla="*/ 401 h 919"/>
                  <a:gd name="T8" fmla="*/ 269 w 917"/>
                  <a:gd name="T9" fmla="*/ 459 h 919"/>
                  <a:gd name="T10" fmla="*/ 277 w 917"/>
                  <a:gd name="T11" fmla="*/ 517 h 919"/>
                  <a:gd name="T12" fmla="*/ 311 w 917"/>
                  <a:gd name="T13" fmla="*/ 582 h 919"/>
                  <a:gd name="T14" fmla="*/ 366 w 917"/>
                  <a:gd name="T15" fmla="*/ 626 h 919"/>
                  <a:gd name="T16" fmla="*/ 438 w 917"/>
                  <a:gd name="T17" fmla="*/ 648 h 919"/>
                  <a:gd name="T18" fmla="*/ 479 w 917"/>
                  <a:gd name="T19" fmla="*/ 648 h 919"/>
                  <a:gd name="T20" fmla="*/ 550 w 917"/>
                  <a:gd name="T21" fmla="*/ 626 h 919"/>
                  <a:gd name="T22" fmla="*/ 605 w 917"/>
                  <a:gd name="T23" fmla="*/ 582 h 919"/>
                  <a:gd name="T24" fmla="*/ 640 w 917"/>
                  <a:gd name="T25" fmla="*/ 517 h 919"/>
                  <a:gd name="T26" fmla="*/ 648 w 917"/>
                  <a:gd name="T27" fmla="*/ 459 h 919"/>
                  <a:gd name="T28" fmla="*/ 640 w 917"/>
                  <a:gd name="T29" fmla="*/ 401 h 919"/>
                  <a:gd name="T30" fmla="*/ 605 w 917"/>
                  <a:gd name="T31" fmla="*/ 338 h 919"/>
                  <a:gd name="T32" fmla="*/ 550 w 917"/>
                  <a:gd name="T33" fmla="*/ 292 h 919"/>
                  <a:gd name="T34" fmla="*/ 479 w 917"/>
                  <a:gd name="T35" fmla="*/ 271 h 919"/>
                  <a:gd name="T36" fmla="*/ 458 w 917"/>
                  <a:gd name="T37" fmla="*/ 919 h 919"/>
                  <a:gd name="T38" fmla="*/ 321 w 917"/>
                  <a:gd name="T39" fmla="*/ 899 h 919"/>
                  <a:gd name="T40" fmla="*/ 165 w 917"/>
                  <a:gd name="T41" fmla="*/ 816 h 919"/>
                  <a:gd name="T42" fmla="*/ 53 w 917"/>
                  <a:gd name="T43" fmla="*/ 680 h 919"/>
                  <a:gd name="T44" fmla="*/ 1 w 917"/>
                  <a:gd name="T45" fmla="*/ 507 h 919"/>
                  <a:gd name="T46" fmla="*/ 1 w 917"/>
                  <a:gd name="T47" fmla="*/ 412 h 919"/>
                  <a:gd name="T48" fmla="*/ 53 w 917"/>
                  <a:gd name="T49" fmla="*/ 239 h 919"/>
                  <a:gd name="T50" fmla="*/ 165 w 917"/>
                  <a:gd name="T51" fmla="*/ 103 h 919"/>
                  <a:gd name="T52" fmla="*/ 321 w 917"/>
                  <a:gd name="T53" fmla="*/ 19 h 919"/>
                  <a:gd name="T54" fmla="*/ 458 w 917"/>
                  <a:gd name="T55" fmla="*/ 0 h 919"/>
                  <a:gd name="T56" fmla="*/ 596 w 917"/>
                  <a:gd name="T57" fmla="*/ 19 h 919"/>
                  <a:gd name="T58" fmla="*/ 752 w 917"/>
                  <a:gd name="T59" fmla="*/ 103 h 919"/>
                  <a:gd name="T60" fmla="*/ 863 w 917"/>
                  <a:gd name="T61" fmla="*/ 239 h 919"/>
                  <a:gd name="T62" fmla="*/ 916 w 917"/>
                  <a:gd name="T63" fmla="*/ 412 h 919"/>
                  <a:gd name="T64" fmla="*/ 916 w 917"/>
                  <a:gd name="T65" fmla="*/ 507 h 919"/>
                  <a:gd name="T66" fmla="*/ 863 w 917"/>
                  <a:gd name="T67" fmla="*/ 680 h 919"/>
                  <a:gd name="T68" fmla="*/ 752 w 917"/>
                  <a:gd name="T69" fmla="*/ 816 h 919"/>
                  <a:gd name="T70" fmla="*/ 596 w 917"/>
                  <a:gd name="T71" fmla="*/ 899 h 919"/>
                  <a:gd name="T72" fmla="*/ 458 w 917"/>
                  <a:gd name="T73" fmla="*/ 919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17" h="919">
                    <a:moveTo>
                      <a:pt x="458" y="271"/>
                    </a:moveTo>
                    <a:lnTo>
                      <a:pt x="438" y="271"/>
                    </a:lnTo>
                    <a:lnTo>
                      <a:pt x="401" y="278"/>
                    </a:lnTo>
                    <a:lnTo>
                      <a:pt x="366" y="292"/>
                    </a:lnTo>
                    <a:lnTo>
                      <a:pt x="337" y="312"/>
                    </a:lnTo>
                    <a:lnTo>
                      <a:pt x="311" y="338"/>
                    </a:lnTo>
                    <a:lnTo>
                      <a:pt x="291" y="368"/>
                    </a:lnTo>
                    <a:lnTo>
                      <a:pt x="277" y="401"/>
                    </a:lnTo>
                    <a:lnTo>
                      <a:pt x="270" y="440"/>
                    </a:lnTo>
                    <a:lnTo>
                      <a:pt x="269" y="459"/>
                    </a:lnTo>
                    <a:lnTo>
                      <a:pt x="270" y="479"/>
                    </a:lnTo>
                    <a:lnTo>
                      <a:pt x="277" y="517"/>
                    </a:lnTo>
                    <a:lnTo>
                      <a:pt x="291" y="551"/>
                    </a:lnTo>
                    <a:lnTo>
                      <a:pt x="311" y="582"/>
                    </a:lnTo>
                    <a:lnTo>
                      <a:pt x="337" y="607"/>
                    </a:lnTo>
                    <a:lnTo>
                      <a:pt x="366" y="626"/>
                    </a:lnTo>
                    <a:lnTo>
                      <a:pt x="401" y="641"/>
                    </a:lnTo>
                    <a:lnTo>
                      <a:pt x="438" y="648"/>
                    </a:lnTo>
                    <a:lnTo>
                      <a:pt x="458" y="649"/>
                    </a:lnTo>
                    <a:lnTo>
                      <a:pt x="479" y="648"/>
                    </a:lnTo>
                    <a:lnTo>
                      <a:pt x="516" y="641"/>
                    </a:lnTo>
                    <a:lnTo>
                      <a:pt x="550" y="626"/>
                    </a:lnTo>
                    <a:lnTo>
                      <a:pt x="580" y="607"/>
                    </a:lnTo>
                    <a:lnTo>
                      <a:pt x="605" y="582"/>
                    </a:lnTo>
                    <a:lnTo>
                      <a:pt x="625" y="551"/>
                    </a:lnTo>
                    <a:lnTo>
                      <a:pt x="640" y="517"/>
                    </a:lnTo>
                    <a:lnTo>
                      <a:pt x="647" y="479"/>
                    </a:lnTo>
                    <a:lnTo>
                      <a:pt x="648" y="459"/>
                    </a:lnTo>
                    <a:lnTo>
                      <a:pt x="647" y="440"/>
                    </a:lnTo>
                    <a:lnTo>
                      <a:pt x="640" y="401"/>
                    </a:lnTo>
                    <a:lnTo>
                      <a:pt x="625" y="368"/>
                    </a:lnTo>
                    <a:lnTo>
                      <a:pt x="605" y="338"/>
                    </a:lnTo>
                    <a:lnTo>
                      <a:pt x="580" y="312"/>
                    </a:lnTo>
                    <a:lnTo>
                      <a:pt x="550" y="292"/>
                    </a:lnTo>
                    <a:lnTo>
                      <a:pt x="516" y="278"/>
                    </a:lnTo>
                    <a:lnTo>
                      <a:pt x="479" y="271"/>
                    </a:lnTo>
                    <a:lnTo>
                      <a:pt x="458" y="271"/>
                    </a:lnTo>
                    <a:close/>
                    <a:moveTo>
                      <a:pt x="458" y="919"/>
                    </a:moveTo>
                    <a:lnTo>
                      <a:pt x="411" y="917"/>
                    </a:lnTo>
                    <a:lnTo>
                      <a:pt x="321" y="899"/>
                    </a:lnTo>
                    <a:lnTo>
                      <a:pt x="238" y="865"/>
                    </a:lnTo>
                    <a:lnTo>
                      <a:pt x="165" y="816"/>
                    </a:lnTo>
                    <a:lnTo>
                      <a:pt x="103" y="753"/>
                    </a:lnTo>
                    <a:lnTo>
                      <a:pt x="53" y="680"/>
                    </a:lnTo>
                    <a:lnTo>
                      <a:pt x="19" y="598"/>
                    </a:lnTo>
                    <a:lnTo>
                      <a:pt x="1" y="507"/>
                    </a:lnTo>
                    <a:lnTo>
                      <a:pt x="0" y="459"/>
                    </a:lnTo>
                    <a:lnTo>
                      <a:pt x="1" y="412"/>
                    </a:lnTo>
                    <a:lnTo>
                      <a:pt x="19" y="321"/>
                    </a:lnTo>
                    <a:lnTo>
                      <a:pt x="53" y="239"/>
                    </a:lnTo>
                    <a:lnTo>
                      <a:pt x="103" y="165"/>
                    </a:lnTo>
                    <a:lnTo>
                      <a:pt x="165" y="103"/>
                    </a:lnTo>
                    <a:lnTo>
                      <a:pt x="238" y="55"/>
                    </a:lnTo>
                    <a:lnTo>
                      <a:pt x="321" y="19"/>
                    </a:lnTo>
                    <a:lnTo>
                      <a:pt x="411" y="2"/>
                    </a:lnTo>
                    <a:lnTo>
                      <a:pt x="458" y="0"/>
                    </a:lnTo>
                    <a:lnTo>
                      <a:pt x="506" y="2"/>
                    </a:lnTo>
                    <a:lnTo>
                      <a:pt x="596" y="19"/>
                    </a:lnTo>
                    <a:lnTo>
                      <a:pt x="679" y="55"/>
                    </a:lnTo>
                    <a:lnTo>
                      <a:pt x="752" y="103"/>
                    </a:lnTo>
                    <a:lnTo>
                      <a:pt x="814" y="165"/>
                    </a:lnTo>
                    <a:lnTo>
                      <a:pt x="863" y="239"/>
                    </a:lnTo>
                    <a:lnTo>
                      <a:pt x="898" y="321"/>
                    </a:lnTo>
                    <a:lnTo>
                      <a:pt x="916" y="412"/>
                    </a:lnTo>
                    <a:lnTo>
                      <a:pt x="917" y="459"/>
                    </a:lnTo>
                    <a:lnTo>
                      <a:pt x="916" y="507"/>
                    </a:lnTo>
                    <a:lnTo>
                      <a:pt x="898" y="598"/>
                    </a:lnTo>
                    <a:lnTo>
                      <a:pt x="863" y="680"/>
                    </a:lnTo>
                    <a:lnTo>
                      <a:pt x="814" y="753"/>
                    </a:lnTo>
                    <a:lnTo>
                      <a:pt x="752" y="816"/>
                    </a:lnTo>
                    <a:lnTo>
                      <a:pt x="679" y="865"/>
                    </a:lnTo>
                    <a:lnTo>
                      <a:pt x="596" y="899"/>
                    </a:lnTo>
                    <a:lnTo>
                      <a:pt x="506" y="917"/>
                    </a:lnTo>
                    <a:lnTo>
                      <a:pt x="458" y="91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6" name="Rectangle 97">
                <a:extLst>
                  <a:ext uri="{FF2B5EF4-FFF2-40B4-BE49-F238E27FC236}">
                    <a16:creationId xmlns:a16="http://schemas.microsoft.com/office/drawing/2014/main" id="{C931EB4A-9E26-10C8-3D3A-06B5853F6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89" y="3526"/>
                <a:ext cx="846" cy="5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7" name="Freeform 98">
                <a:extLst>
                  <a:ext uri="{FF2B5EF4-FFF2-40B4-BE49-F238E27FC236}">
                    <a16:creationId xmlns:a16="http://schemas.microsoft.com/office/drawing/2014/main" id="{21BE10E5-DFA5-E5F0-7A96-E8BA539BFCB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72" y="3509"/>
                <a:ext cx="880" cy="541"/>
              </a:xfrm>
              <a:custGeom>
                <a:avLst/>
                <a:gdLst>
                  <a:gd name="T0" fmla="*/ 271 w 7035"/>
                  <a:gd name="T1" fmla="*/ 4054 h 4325"/>
                  <a:gd name="T2" fmla="*/ 6765 w 7035"/>
                  <a:gd name="T3" fmla="*/ 4054 h 4325"/>
                  <a:gd name="T4" fmla="*/ 6765 w 7035"/>
                  <a:gd name="T5" fmla="*/ 271 h 4325"/>
                  <a:gd name="T6" fmla="*/ 271 w 7035"/>
                  <a:gd name="T7" fmla="*/ 271 h 4325"/>
                  <a:gd name="T8" fmla="*/ 271 w 7035"/>
                  <a:gd name="T9" fmla="*/ 4054 h 4325"/>
                  <a:gd name="T10" fmla="*/ 7035 w 7035"/>
                  <a:gd name="T11" fmla="*/ 4325 h 4325"/>
                  <a:gd name="T12" fmla="*/ 0 w 7035"/>
                  <a:gd name="T13" fmla="*/ 4325 h 4325"/>
                  <a:gd name="T14" fmla="*/ 0 w 7035"/>
                  <a:gd name="T15" fmla="*/ 0 h 4325"/>
                  <a:gd name="T16" fmla="*/ 7035 w 7035"/>
                  <a:gd name="T17" fmla="*/ 0 h 4325"/>
                  <a:gd name="T18" fmla="*/ 7035 w 7035"/>
                  <a:gd name="T19" fmla="*/ 4325 h 4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035" h="4325">
                    <a:moveTo>
                      <a:pt x="271" y="4054"/>
                    </a:moveTo>
                    <a:lnTo>
                      <a:pt x="6765" y="4054"/>
                    </a:lnTo>
                    <a:lnTo>
                      <a:pt x="6765" y="271"/>
                    </a:lnTo>
                    <a:lnTo>
                      <a:pt x="271" y="271"/>
                    </a:lnTo>
                    <a:lnTo>
                      <a:pt x="271" y="4054"/>
                    </a:lnTo>
                    <a:close/>
                    <a:moveTo>
                      <a:pt x="7035" y="4325"/>
                    </a:moveTo>
                    <a:lnTo>
                      <a:pt x="0" y="4325"/>
                    </a:lnTo>
                    <a:lnTo>
                      <a:pt x="0" y="0"/>
                    </a:lnTo>
                    <a:lnTo>
                      <a:pt x="7035" y="0"/>
                    </a:lnTo>
                    <a:lnTo>
                      <a:pt x="7035" y="432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8" name="Freeform 99">
                <a:extLst>
                  <a:ext uri="{FF2B5EF4-FFF2-40B4-BE49-F238E27FC236}">
                    <a16:creationId xmlns:a16="http://schemas.microsoft.com/office/drawing/2014/main" id="{6B00A5DF-0385-426A-51F5-E151199313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7" y="3594"/>
                <a:ext cx="710" cy="371"/>
              </a:xfrm>
              <a:custGeom>
                <a:avLst/>
                <a:gdLst>
                  <a:gd name="T0" fmla="*/ 0 w 5684"/>
                  <a:gd name="T1" fmla="*/ 540 h 2973"/>
                  <a:gd name="T2" fmla="*/ 82 w 5684"/>
                  <a:gd name="T3" fmla="*/ 534 h 2973"/>
                  <a:gd name="T4" fmla="*/ 185 w 5684"/>
                  <a:gd name="T5" fmla="*/ 508 h 2973"/>
                  <a:gd name="T6" fmla="*/ 279 w 5684"/>
                  <a:gd name="T7" fmla="*/ 462 h 2973"/>
                  <a:gd name="T8" fmla="*/ 362 w 5684"/>
                  <a:gd name="T9" fmla="*/ 400 h 2973"/>
                  <a:gd name="T10" fmla="*/ 432 w 5684"/>
                  <a:gd name="T11" fmla="*/ 323 h 2973"/>
                  <a:gd name="T12" fmla="*/ 486 w 5684"/>
                  <a:gd name="T13" fmla="*/ 234 h 2973"/>
                  <a:gd name="T14" fmla="*/ 522 w 5684"/>
                  <a:gd name="T15" fmla="*/ 135 h 2973"/>
                  <a:gd name="T16" fmla="*/ 539 w 5684"/>
                  <a:gd name="T17" fmla="*/ 27 h 2973"/>
                  <a:gd name="T18" fmla="*/ 5144 w 5684"/>
                  <a:gd name="T19" fmla="*/ 0 h 2973"/>
                  <a:gd name="T20" fmla="*/ 5150 w 5684"/>
                  <a:gd name="T21" fmla="*/ 82 h 2973"/>
                  <a:gd name="T22" fmla="*/ 5176 w 5684"/>
                  <a:gd name="T23" fmla="*/ 186 h 2973"/>
                  <a:gd name="T24" fmla="*/ 5222 w 5684"/>
                  <a:gd name="T25" fmla="*/ 280 h 2973"/>
                  <a:gd name="T26" fmla="*/ 5284 w 5684"/>
                  <a:gd name="T27" fmla="*/ 363 h 2973"/>
                  <a:gd name="T28" fmla="*/ 5361 w 5684"/>
                  <a:gd name="T29" fmla="*/ 433 h 2973"/>
                  <a:gd name="T30" fmla="*/ 5450 w 5684"/>
                  <a:gd name="T31" fmla="*/ 488 h 2973"/>
                  <a:gd name="T32" fmla="*/ 5549 w 5684"/>
                  <a:gd name="T33" fmla="*/ 524 h 2973"/>
                  <a:gd name="T34" fmla="*/ 5656 w 5684"/>
                  <a:gd name="T35" fmla="*/ 540 h 2973"/>
                  <a:gd name="T36" fmla="*/ 5684 w 5684"/>
                  <a:gd name="T37" fmla="*/ 2433 h 2973"/>
                  <a:gd name="T38" fmla="*/ 5602 w 5684"/>
                  <a:gd name="T39" fmla="*/ 2439 h 2973"/>
                  <a:gd name="T40" fmla="*/ 5498 w 5684"/>
                  <a:gd name="T41" fmla="*/ 2465 h 2973"/>
                  <a:gd name="T42" fmla="*/ 5404 w 5684"/>
                  <a:gd name="T43" fmla="*/ 2511 h 2973"/>
                  <a:gd name="T44" fmla="*/ 5321 w 5684"/>
                  <a:gd name="T45" fmla="*/ 2574 h 2973"/>
                  <a:gd name="T46" fmla="*/ 5251 w 5684"/>
                  <a:gd name="T47" fmla="*/ 2651 h 2973"/>
                  <a:gd name="T48" fmla="*/ 5197 w 5684"/>
                  <a:gd name="T49" fmla="*/ 2740 h 2973"/>
                  <a:gd name="T50" fmla="*/ 5160 w 5684"/>
                  <a:gd name="T51" fmla="*/ 2838 h 2973"/>
                  <a:gd name="T52" fmla="*/ 5144 w 5684"/>
                  <a:gd name="T53" fmla="*/ 2946 h 2973"/>
                  <a:gd name="T54" fmla="*/ 539 w 5684"/>
                  <a:gd name="T55" fmla="*/ 2973 h 2973"/>
                  <a:gd name="T56" fmla="*/ 533 w 5684"/>
                  <a:gd name="T57" fmla="*/ 2888 h 2973"/>
                  <a:gd name="T58" fmla="*/ 507 w 5684"/>
                  <a:gd name="T59" fmla="*/ 2782 h 2973"/>
                  <a:gd name="T60" fmla="*/ 461 w 5684"/>
                  <a:gd name="T61" fmla="*/ 2687 h 2973"/>
                  <a:gd name="T62" fmla="*/ 399 w 5684"/>
                  <a:gd name="T63" fmla="*/ 2605 h 2973"/>
                  <a:gd name="T64" fmla="*/ 322 w 5684"/>
                  <a:gd name="T65" fmla="*/ 2536 h 2973"/>
                  <a:gd name="T66" fmla="*/ 232 w 5684"/>
                  <a:gd name="T67" fmla="*/ 2483 h 2973"/>
                  <a:gd name="T68" fmla="*/ 134 w 5684"/>
                  <a:gd name="T69" fmla="*/ 2449 h 2973"/>
                  <a:gd name="T70" fmla="*/ 27 w 5684"/>
                  <a:gd name="T71" fmla="*/ 2433 h 29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684" h="2973">
                    <a:moveTo>
                      <a:pt x="0" y="2433"/>
                    </a:moveTo>
                    <a:lnTo>
                      <a:pt x="0" y="540"/>
                    </a:lnTo>
                    <a:lnTo>
                      <a:pt x="27" y="540"/>
                    </a:lnTo>
                    <a:lnTo>
                      <a:pt x="82" y="534"/>
                    </a:lnTo>
                    <a:lnTo>
                      <a:pt x="134" y="524"/>
                    </a:lnTo>
                    <a:lnTo>
                      <a:pt x="185" y="508"/>
                    </a:lnTo>
                    <a:lnTo>
                      <a:pt x="232" y="488"/>
                    </a:lnTo>
                    <a:lnTo>
                      <a:pt x="279" y="462"/>
                    </a:lnTo>
                    <a:lnTo>
                      <a:pt x="322" y="433"/>
                    </a:lnTo>
                    <a:lnTo>
                      <a:pt x="362" y="400"/>
                    </a:lnTo>
                    <a:lnTo>
                      <a:pt x="399" y="363"/>
                    </a:lnTo>
                    <a:lnTo>
                      <a:pt x="432" y="323"/>
                    </a:lnTo>
                    <a:lnTo>
                      <a:pt x="461" y="280"/>
                    </a:lnTo>
                    <a:lnTo>
                      <a:pt x="486" y="234"/>
                    </a:lnTo>
                    <a:lnTo>
                      <a:pt x="507" y="186"/>
                    </a:lnTo>
                    <a:lnTo>
                      <a:pt x="522" y="135"/>
                    </a:lnTo>
                    <a:lnTo>
                      <a:pt x="533" y="82"/>
                    </a:lnTo>
                    <a:lnTo>
                      <a:pt x="539" y="27"/>
                    </a:lnTo>
                    <a:lnTo>
                      <a:pt x="539" y="0"/>
                    </a:lnTo>
                    <a:lnTo>
                      <a:pt x="5144" y="0"/>
                    </a:lnTo>
                    <a:lnTo>
                      <a:pt x="5144" y="27"/>
                    </a:lnTo>
                    <a:lnTo>
                      <a:pt x="5150" y="82"/>
                    </a:lnTo>
                    <a:lnTo>
                      <a:pt x="5160" y="135"/>
                    </a:lnTo>
                    <a:lnTo>
                      <a:pt x="5176" y="186"/>
                    </a:lnTo>
                    <a:lnTo>
                      <a:pt x="5197" y="234"/>
                    </a:lnTo>
                    <a:lnTo>
                      <a:pt x="5222" y="280"/>
                    </a:lnTo>
                    <a:lnTo>
                      <a:pt x="5251" y="323"/>
                    </a:lnTo>
                    <a:lnTo>
                      <a:pt x="5284" y="363"/>
                    </a:lnTo>
                    <a:lnTo>
                      <a:pt x="5321" y="400"/>
                    </a:lnTo>
                    <a:lnTo>
                      <a:pt x="5361" y="433"/>
                    </a:lnTo>
                    <a:lnTo>
                      <a:pt x="5404" y="462"/>
                    </a:lnTo>
                    <a:lnTo>
                      <a:pt x="5450" y="488"/>
                    </a:lnTo>
                    <a:lnTo>
                      <a:pt x="5498" y="508"/>
                    </a:lnTo>
                    <a:lnTo>
                      <a:pt x="5549" y="524"/>
                    </a:lnTo>
                    <a:lnTo>
                      <a:pt x="5602" y="534"/>
                    </a:lnTo>
                    <a:lnTo>
                      <a:pt x="5656" y="540"/>
                    </a:lnTo>
                    <a:lnTo>
                      <a:pt x="5684" y="540"/>
                    </a:lnTo>
                    <a:lnTo>
                      <a:pt x="5684" y="2433"/>
                    </a:lnTo>
                    <a:lnTo>
                      <a:pt x="5656" y="2433"/>
                    </a:lnTo>
                    <a:lnTo>
                      <a:pt x="5602" y="2439"/>
                    </a:lnTo>
                    <a:lnTo>
                      <a:pt x="5549" y="2450"/>
                    </a:lnTo>
                    <a:lnTo>
                      <a:pt x="5498" y="2465"/>
                    </a:lnTo>
                    <a:lnTo>
                      <a:pt x="5450" y="2486"/>
                    </a:lnTo>
                    <a:lnTo>
                      <a:pt x="5404" y="2511"/>
                    </a:lnTo>
                    <a:lnTo>
                      <a:pt x="5361" y="2540"/>
                    </a:lnTo>
                    <a:lnTo>
                      <a:pt x="5321" y="2574"/>
                    </a:lnTo>
                    <a:lnTo>
                      <a:pt x="5284" y="2610"/>
                    </a:lnTo>
                    <a:lnTo>
                      <a:pt x="5251" y="2651"/>
                    </a:lnTo>
                    <a:lnTo>
                      <a:pt x="5222" y="2693"/>
                    </a:lnTo>
                    <a:lnTo>
                      <a:pt x="5197" y="2740"/>
                    </a:lnTo>
                    <a:lnTo>
                      <a:pt x="5176" y="2787"/>
                    </a:lnTo>
                    <a:lnTo>
                      <a:pt x="5160" y="2838"/>
                    </a:lnTo>
                    <a:lnTo>
                      <a:pt x="5150" y="2891"/>
                    </a:lnTo>
                    <a:lnTo>
                      <a:pt x="5144" y="2946"/>
                    </a:lnTo>
                    <a:lnTo>
                      <a:pt x="5144" y="2973"/>
                    </a:lnTo>
                    <a:lnTo>
                      <a:pt x="539" y="2973"/>
                    </a:lnTo>
                    <a:lnTo>
                      <a:pt x="539" y="2945"/>
                    </a:lnTo>
                    <a:lnTo>
                      <a:pt x="533" y="2888"/>
                    </a:lnTo>
                    <a:lnTo>
                      <a:pt x="522" y="2834"/>
                    </a:lnTo>
                    <a:lnTo>
                      <a:pt x="507" y="2782"/>
                    </a:lnTo>
                    <a:lnTo>
                      <a:pt x="486" y="2734"/>
                    </a:lnTo>
                    <a:lnTo>
                      <a:pt x="461" y="2687"/>
                    </a:lnTo>
                    <a:lnTo>
                      <a:pt x="432" y="2645"/>
                    </a:lnTo>
                    <a:lnTo>
                      <a:pt x="399" y="2605"/>
                    </a:lnTo>
                    <a:lnTo>
                      <a:pt x="362" y="2569"/>
                    </a:lnTo>
                    <a:lnTo>
                      <a:pt x="322" y="2536"/>
                    </a:lnTo>
                    <a:lnTo>
                      <a:pt x="279" y="2508"/>
                    </a:lnTo>
                    <a:lnTo>
                      <a:pt x="232" y="2483"/>
                    </a:lnTo>
                    <a:lnTo>
                      <a:pt x="185" y="2464"/>
                    </a:lnTo>
                    <a:lnTo>
                      <a:pt x="134" y="2449"/>
                    </a:lnTo>
                    <a:lnTo>
                      <a:pt x="82" y="2439"/>
                    </a:lnTo>
                    <a:lnTo>
                      <a:pt x="27" y="2433"/>
                    </a:lnTo>
                    <a:lnTo>
                      <a:pt x="0" y="2433"/>
                    </a:lnTo>
                    <a:close/>
                  </a:path>
                </a:pathLst>
              </a:custGeom>
              <a:solidFill>
                <a:srgbClr val="EA60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9" name="Freeform 100">
                <a:extLst>
                  <a:ext uri="{FF2B5EF4-FFF2-40B4-BE49-F238E27FC236}">
                    <a16:creationId xmlns:a16="http://schemas.microsoft.com/office/drawing/2014/main" id="{FBC758A6-E0D6-F727-90ED-86BDFBF351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5" y="3653"/>
                <a:ext cx="253" cy="253"/>
              </a:xfrm>
              <a:custGeom>
                <a:avLst/>
                <a:gdLst>
                  <a:gd name="T0" fmla="*/ 1065 w 2026"/>
                  <a:gd name="T1" fmla="*/ 1 h 2028"/>
                  <a:gd name="T2" fmla="*/ 1266 w 2026"/>
                  <a:gd name="T3" fmla="*/ 32 h 2028"/>
                  <a:gd name="T4" fmla="*/ 1451 w 2026"/>
                  <a:gd name="T5" fmla="*/ 100 h 2028"/>
                  <a:gd name="T6" fmla="*/ 1619 w 2026"/>
                  <a:gd name="T7" fmla="*/ 201 h 2028"/>
                  <a:gd name="T8" fmla="*/ 1762 w 2026"/>
                  <a:gd name="T9" fmla="*/ 332 h 2028"/>
                  <a:gd name="T10" fmla="*/ 1879 w 2026"/>
                  <a:gd name="T11" fmla="*/ 488 h 2028"/>
                  <a:gd name="T12" fmla="*/ 1964 w 2026"/>
                  <a:gd name="T13" fmla="*/ 665 h 2028"/>
                  <a:gd name="T14" fmla="*/ 2015 w 2026"/>
                  <a:gd name="T15" fmla="*/ 859 h 2028"/>
                  <a:gd name="T16" fmla="*/ 2026 w 2026"/>
                  <a:gd name="T17" fmla="*/ 1014 h 2028"/>
                  <a:gd name="T18" fmla="*/ 2015 w 2026"/>
                  <a:gd name="T19" fmla="*/ 1168 h 2028"/>
                  <a:gd name="T20" fmla="*/ 1964 w 2026"/>
                  <a:gd name="T21" fmla="*/ 1363 h 2028"/>
                  <a:gd name="T22" fmla="*/ 1879 w 2026"/>
                  <a:gd name="T23" fmla="*/ 1539 h 2028"/>
                  <a:gd name="T24" fmla="*/ 1762 w 2026"/>
                  <a:gd name="T25" fmla="*/ 1695 h 2028"/>
                  <a:gd name="T26" fmla="*/ 1619 w 2026"/>
                  <a:gd name="T27" fmla="*/ 1826 h 2028"/>
                  <a:gd name="T28" fmla="*/ 1451 w 2026"/>
                  <a:gd name="T29" fmla="*/ 1927 h 2028"/>
                  <a:gd name="T30" fmla="*/ 1266 w 2026"/>
                  <a:gd name="T31" fmla="*/ 1996 h 2028"/>
                  <a:gd name="T32" fmla="*/ 1065 w 2026"/>
                  <a:gd name="T33" fmla="*/ 2027 h 2028"/>
                  <a:gd name="T34" fmla="*/ 960 w 2026"/>
                  <a:gd name="T35" fmla="*/ 2027 h 2028"/>
                  <a:gd name="T36" fmla="*/ 760 w 2026"/>
                  <a:gd name="T37" fmla="*/ 1996 h 2028"/>
                  <a:gd name="T38" fmla="*/ 574 w 2026"/>
                  <a:gd name="T39" fmla="*/ 1927 h 2028"/>
                  <a:gd name="T40" fmla="*/ 406 w 2026"/>
                  <a:gd name="T41" fmla="*/ 1826 h 2028"/>
                  <a:gd name="T42" fmla="*/ 263 w 2026"/>
                  <a:gd name="T43" fmla="*/ 1695 h 2028"/>
                  <a:gd name="T44" fmla="*/ 146 w 2026"/>
                  <a:gd name="T45" fmla="*/ 1539 h 2028"/>
                  <a:gd name="T46" fmla="*/ 61 w 2026"/>
                  <a:gd name="T47" fmla="*/ 1363 h 2028"/>
                  <a:gd name="T48" fmla="*/ 11 w 2026"/>
                  <a:gd name="T49" fmla="*/ 1168 h 2028"/>
                  <a:gd name="T50" fmla="*/ 0 w 2026"/>
                  <a:gd name="T51" fmla="*/ 1014 h 2028"/>
                  <a:gd name="T52" fmla="*/ 11 w 2026"/>
                  <a:gd name="T53" fmla="*/ 859 h 2028"/>
                  <a:gd name="T54" fmla="*/ 61 w 2026"/>
                  <a:gd name="T55" fmla="*/ 665 h 2028"/>
                  <a:gd name="T56" fmla="*/ 146 w 2026"/>
                  <a:gd name="T57" fmla="*/ 488 h 2028"/>
                  <a:gd name="T58" fmla="*/ 263 w 2026"/>
                  <a:gd name="T59" fmla="*/ 332 h 2028"/>
                  <a:gd name="T60" fmla="*/ 406 w 2026"/>
                  <a:gd name="T61" fmla="*/ 201 h 2028"/>
                  <a:gd name="T62" fmla="*/ 574 w 2026"/>
                  <a:gd name="T63" fmla="*/ 100 h 2028"/>
                  <a:gd name="T64" fmla="*/ 760 w 2026"/>
                  <a:gd name="T65" fmla="*/ 32 h 2028"/>
                  <a:gd name="T66" fmla="*/ 960 w 2026"/>
                  <a:gd name="T67" fmla="*/ 1 h 2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26" h="2028">
                    <a:moveTo>
                      <a:pt x="1013" y="0"/>
                    </a:moveTo>
                    <a:lnTo>
                      <a:pt x="1065" y="1"/>
                    </a:lnTo>
                    <a:lnTo>
                      <a:pt x="1167" y="12"/>
                    </a:lnTo>
                    <a:lnTo>
                      <a:pt x="1266" y="32"/>
                    </a:lnTo>
                    <a:lnTo>
                      <a:pt x="1361" y="61"/>
                    </a:lnTo>
                    <a:lnTo>
                      <a:pt x="1451" y="100"/>
                    </a:lnTo>
                    <a:lnTo>
                      <a:pt x="1538" y="146"/>
                    </a:lnTo>
                    <a:lnTo>
                      <a:pt x="1619" y="201"/>
                    </a:lnTo>
                    <a:lnTo>
                      <a:pt x="1694" y="263"/>
                    </a:lnTo>
                    <a:lnTo>
                      <a:pt x="1762" y="332"/>
                    </a:lnTo>
                    <a:lnTo>
                      <a:pt x="1824" y="407"/>
                    </a:lnTo>
                    <a:lnTo>
                      <a:pt x="1879" y="488"/>
                    </a:lnTo>
                    <a:lnTo>
                      <a:pt x="1925" y="574"/>
                    </a:lnTo>
                    <a:lnTo>
                      <a:pt x="1964" y="665"/>
                    </a:lnTo>
                    <a:lnTo>
                      <a:pt x="1994" y="761"/>
                    </a:lnTo>
                    <a:lnTo>
                      <a:pt x="2015" y="859"/>
                    </a:lnTo>
                    <a:lnTo>
                      <a:pt x="2025" y="961"/>
                    </a:lnTo>
                    <a:lnTo>
                      <a:pt x="2026" y="1014"/>
                    </a:lnTo>
                    <a:lnTo>
                      <a:pt x="2025" y="1066"/>
                    </a:lnTo>
                    <a:lnTo>
                      <a:pt x="2015" y="1168"/>
                    </a:lnTo>
                    <a:lnTo>
                      <a:pt x="1994" y="1267"/>
                    </a:lnTo>
                    <a:lnTo>
                      <a:pt x="1964" y="1363"/>
                    </a:lnTo>
                    <a:lnTo>
                      <a:pt x="1925" y="1453"/>
                    </a:lnTo>
                    <a:lnTo>
                      <a:pt x="1879" y="1539"/>
                    </a:lnTo>
                    <a:lnTo>
                      <a:pt x="1824" y="1620"/>
                    </a:lnTo>
                    <a:lnTo>
                      <a:pt x="1762" y="1695"/>
                    </a:lnTo>
                    <a:lnTo>
                      <a:pt x="1694" y="1764"/>
                    </a:lnTo>
                    <a:lnTo>
                      <a:pt x="1619" y="1826"/>
                    </a:lnTo>
                    <a:lnTo>
                      <a:pt x="1538" y="1881"/>
                    </a:lnTo>
                    <a:lnTo>
                      <a:pt x="1451" y="1927"/>
                    </a:lnTo>
                    <a:lnTo>
                      <a:pt x="1361" y="1966"/>
                    </a:lnTo>
                    <a:lnTo>
                      <a:pt x="1266" y="1996"/>
                    </a:lnTo>
                    <a:lnTo>
                      <a:pt x="1167" y="2016"/>
                    </a:lnTo>
                    <a:lnTo>
                      <a:pt x="1065" y="2027"/>
                    </a:lnTo>
                    <a:lnTo>
                      <a:pt x="1013" y="2028"/>
                    </a:lnTo>
                    <a:lnTo>
                      <a:pt x="960" y="2027"/>
                    </a:lnTo>
                    <a:lnTo>
                      <a:pt x="858" y="2016"/>
                    </a:lnTo>
                    <a:lnTo>
                      <a:pt x="760" y="1996"/>
                    </a:lnTo>
                    <a:lnTo>
                      <a:pt x="665" y="1966"/>
                    </a:lnTo>
                    <a:lnTo>
                      <a:pt x="574" y="1927"/>
                    </a:lnTo>
                    <a:lnTo>
                      <a:pt x="487" y="1881"/>
                    </a:lnTo>
                    <a:lnTo>
                      <a:pt x="406" y="1826"/>
                    </a:lnTo>
                    <a:lnTo>
                      <a:pt x="331" y="1764"/>
                    </a:lnTo>
                    <a:lnTo>
                      <a:pt x="263" y="1695"/>
                    </a:lnTo>
                    <a:lnTo>
                      <a:pt x="201" y="1620"/>
                    </a:lnTo>
                    <a:lnTo>
                      <a:pt x="146" y="1539"/>
                    </a:lnTo>
                    <a:lnTo>
                      <a:pt x="100" y="1453"/>
                    </a:lnTo>
                    <a:lnTo>
                      <a:pt x="61" y="1363"/>
                    </a:lnTo>
                    <a:lnTo>
                      <a:pt x="32" y="1267"/>
                    </a:lnTo>
                    <a:lnTo>
                      <a:pt x="11" y="1168"/>
                    </a:lnTo>
                    <a:lnTo>
                      <a:pt x="1" y="1066"/>
                    </a:lnTo>
                    <a:lnTo>
                      <a:pt x="0" y="1014"/>
                    </a:lnTo>
                    <a:lnTo>
                      <a:pt x="1" y="961"/>
                    </a:lnTo>
                    <a:lnTo>
                      <a:pt x="11" y="859"/>
                    </a:lnTo>
                    <a:lnTo>
                      <a:pt x="32" y="761"/>
                    </a:lnTo>
                    <a:lnTo>
                      <a:pt x="61" y="665"/>
                    </a:lnTo>
                    <a:lnTo>
                      <a:pt x="100" y="574"/>
                    </a:lnTo>
                    <a:lnTo>
                      <a:pt x="146" y="488"/>
                    </a:lnTo>
                    <a:lnTo>
                      <a:pt x="201" y="407"/>
                    </a:lnTo>
                    <a:lnTo>
                      <a:pt x="263" y="332"/>
                    </a:lnTo>
                    <a:lnTo>
                      <a:pt x="331" y="263"/>
                    </a:lnTo>
                    <a:lnTo>
                      <a:pt x="406" y="201"/>
                    </a:lnTo>
                    <a:lnTo>
                      <a:pt x="487" y="146"/>
                    </a:lnTo>
                    <a:lnTo>
                      <a:pt x="574" y="100"/>
                    </a:lnTo>
                    <a:lnTo>
                      <a:pt x="665" y="61"/>
                    </a:lnTo>
                    <a:lnTo>
                      <a:pt x="760" y="32"/>
                    </a:lnTo>
                    <a:lnTo>
                      <a:pt x="858" y="12"/>
                    </a:lnTo>
                    <a:lnTo>
                      <a:pt x="960" y="1"/>
                    </a:lnTo>
                    <a:lnTo>
                      <a:pt x="10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0" name="Freeform 101">
                <a:extLst>
                  <a:ext uri="{FF2B5EF4-FFF2-40B4-BE49-F238E27FC236}">
                    <a16:creationId xmlns:a16="http://schemas.microsoft.com/office/drawing/2014/main" id="{9F408921-BFE7-A8A9-F1F7-2ACAB4424A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36" y="3756"/>
                <a:ext cx="47" cy="47"/>
              </a:xfrm>
              <a:custGeom>
                <a:avLst/>
                <a:gdLst>
                  <a:gd name="T0" fmla="*/ 190 w 378"/>
                  <a:gd name="T1" fmla="*/ 0 h 379"/>
                  <a:gd name="T2" fmla="*/ 209 w 378"/>
                  <a:gd name="T3" fmla="*/ 1 h 379"/>
                  <a:gd name="T4" fmla="*/ 246 w 378"/>
                  <a:gd name="T5" fmla="*/ 9 h 379"/>
                  <a:gd name="T6" fmla="*/ 280 w 378"/>
                  <a:gd name="T7" fmla="*/ 23 h 379"/>
                  <a:gd name="T8" fmla="*/ 310 w 378"/>
                  <a:gd name="T9" fmla="*/ 43 h 379"/>
                  <a:gd name="T10" fmla="*/ 336 w 378"/>
                  <a:gd name="T11" fmla="*/ 69 h 379"/>
                  <a:gd name="T12" fmla="*/ 356 w 378"/>
                  <a:gd name="T13" fmla="*/ 100 h 379"/>
                  <a:gd name="T14" fmla="*/ 370 w 378"/>
                  <a:gd name="T15" fmla="*/ 133 h 379"/>
                  <a:gd name="T16" fmla="*/ 378 w 378"/>
                  <a:gd name="T17" fmla="*/ 170 h 379"/>
                  <a:gd name="T18" fmla="*/ 378 w 378"/>
                  <a:gd name="T19" fmla="*/ 190 h 379"/>
                  <a:gd name="T20" fmla="*/ 378 w 378"/>
                  <a:gd name="T21" fmla="*/ 209 h 379"/>
                  <a:gd name="T22" fmla="*/ 370 w 378"/>
                  <a:gd name="T23" fmla="*/ 246 h 379"/>
                  <a:gd name="T24" fmla="*/ 356 w 378"/>
                  <a:gd name="T25" fmla="*/ 280 h 379"/>
                  <a:gd name="T26" fmla="*/ 336 w 378"/>
                  <a:gd name="T27" fmla="*/ 311 h 379"/>
                  <a:gd name="T28" fmla="*/ 310 w 378"/>
                  <a:gd name="T29" fmla="*/ 336 h 379"/>
                  <a:gd name="T30" fmla="*/ 280 w 378"/>
                  <a:gd name="T31" fmla="*/ 356 h 379"/>
                  <a:gd name="T32" fmla="*/ 246 w 378"/>
                  <a:gd name="T33" fmla="*/ 370 h 379"/>
                  <a:gd name="T34" fmla="*/ 209 w 378"/>
                  <a:gd name="T35" fmla="*/ 379 h 379"/>
                  <a:gd name="T36" fmla="*/ 190 w 378"/>
                  <a:gd name="T37" fmla="*/ 379 h 379"/>
                  <a:gd name="T38" fmla="*/ 170 w 378"/>
                  <a:gd name="T39" fmla="*/ 379 h 379"/>
                  <a:gd name="T40" fmla="*/ 133 w 378"/>
                  <a:gd name="T41" fmla="*/ 370 h 379"/>
                  <a:gd name="T42" fmla="*/ 100 w 378"/>
                  <a:gd name="T43" fmla="*/ 356 h 379"/>
                  <a:gd name="T44" fmla="*/ 69 w 378"/>
                  <a:gd name="T45" fmla="*/ 336 h 379"/>
                  <a:gd name="T46" fmla="*/ 43 w 378"/>
                  <a:gd name="T47" fmla="*/ 311 h 379"/>
                  <a:gd name="T48" fmla="*/ 23 w 378"/>
                  <a:gd name="T49" fmla="*/ 280 h 379"/>
                  <a:gd name="T50" fmla="*/ 9 w 378"/>
                  <a:gd name="T51" fmla="*/ 246 h 379"/>
                  <a:gd name="T52" fmla="*/ 1 w 378"/>
                  <a:gd name="T53" fmla="*/ 209 h 379"/>
                  <a:gd name="T54" fmla="*/ 0 w 378"/>
                  <a:gd name="T55" fmla="*/ 190 h 379"/>
                  <a:gd name="T56" fmla="*/ 1 w 378"/>
                  <a:gd name="T57" fmla="*/ 170 h 379"/>
                  <a:gd name="T58" fmla="*/ 9 w 378"/>
                  <a:gd name="T59" fmla="*/ 133 h 379"/>
                  <a:gd name="T60" fmla="*/ 23 w 378"/>
                  <a:gd name="T61" fmla="*/ 100 h 379"/>
                  <a:gd name="T62" fmla="*/ 43 w 378"/>
                  <a:gd name="T63" fmla="*/ 69 h 379"/>
                  <a:gd name="T64" fmla="*/ 69 w 378"/>
                  <a:gd name="T65" fmla="*/ 43 h 379"/>
                  <a:gd name="T66" fmla="*/ 100 w 378"/>
                  <a:gd name="T67" fmla="*/ 23 h 379"/>
                  <a:gd name="T68" fmla="*/ 133 w 378"/>
                  <a:gd name="T69" fmla="*/ 9 h 379"/>
                  <a:gd name="T70" fmla="*/ 170 w 378"/>
                  <a:gd name="T71" fmla="*/ 1 h 379"/>
                  <a:gd name="T72" fmla="*/ 190 w 378"/>
                  <a:gd name="T73" fmla="*/ 0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78" h="379">
                    <a:moveTo>
                      <a:pt x="190" y="0"/>
                    </a:moveTo>
                    <a:lnTo>
                      <a:pt x="209" y="1"/>
                    </a:lnTo>
                    <a:lnTo>
                      <a:pt x="246" y="9"/>
                    </a:lnTo>
                    <a:lnTo>
                      <a:pt x="280" y="23"/>
                    </a:lnTo>
                    <a:lnTo>
                      <a:pt x="310" y="43"/>
                    </a:lnTo>
                    <a:lnTo>
                      <a:pt x="336" y="69"/>
                    </a:lnTo>
                    <a:lnTo>
                      <a:pt x="356" y="100"/>
                    </a:lnTo>
                    <a:lnTo>
                      <a:pt x="370" y="133"/>
                    </a:lnTo>
                    <a:lnTo>
                      <a:pt x="378" y="170"/>
                    </a:lnTo>
                    <a:lnTo>
                      <a:pt x="378" y="190"/>
                    </a:lnTo>
                    <a:lnTo>
                      <a:pt x="378" y="209"/>
                    </a:lnTo>
                    <a:lnTo>
                      <a:pt x="370" y="246"/>
                    </a:lnTo>
                    <a:lnTo>
                      <a:pt x="356" y="280"/>
                    </a:lnTo>
                    <a:lnTo>
                      <a:pt x="336" y="311"/>
                    </a:lnTo>
                    <a:lnTo>
                      <a:pt x="310" y="336"/>
                    </a:lnTo>
                    <a:lnTo>
                      <a:pt x="280" y="356"/>
                    </a:lnTo>
                    <a:lnTo>
                      <a:pt x="246" y="370"/>
                    </a:lnTo>
                    <a:lnTo>
                      <a:pt x="209" y="379"/>
                    </a:lnTo>
                    <a:lnTo>
                      <a:pt x="190" y="379"/>
                    </a:lnTo>
                    <a:lnTo>
                      <a:pt x="170" y="379"/>
                    </a:lnTo>
                    <a:lnTo>
                      <a:pt x="133" y="370"/>
                    </a:lnTo>
                    <a:lnTo>
                      <a:pt x="100" y="356"/>
                    </a:lnTo>
                    <a:lnTo>
                      <a:pt x="69" y="336"/>
                    </a:lnTo>
                    <a:lnTo>
                      <a:pt x="43" y="311"/>
                    </a:lnTo>
                    <a:lnTo>
                      <a:pt x="23" y="280"/>
                    </a:lnTo>
                    <a:lnTo>
                      <a:pt x="9" y="246"/>
                    </a:lnTo>
                    <a:lnTo>
                      <a:pt x="1" y="209"/>
                    </a:lnTo>
                    <a:lnTo>
                      <a:pt x="0" y="190"/>
                    </a:lnTo>
                    <a:lnTo>
                      <a:pt x="1" y="170"/>
                    </a:lnTo>
                    <a:lnTo>
                      <a:pt x="9" y="133"/>
                    </a:lnTo>
                    <a:lnTo>
                      <a:pt x="23" y="100"/>
                    </a:lnTo>
                    <a:lnTo>
                      <a:pt x="43" y="69"/>
                    </a:lnTo>
                    <a:lnTo>
                      <a:pt x="69" y="43"/>
                    </a:lnTo>
                    <a:lnTo>
                      <a:pt x="100" y="23"/>
                    </a:lnTo>
                    <a:lnTo>
                      <a:pt x="133" y="9"/>
                    </a:lnTo>
                    <a:lnTo>
                      <a:pt x="170" y="1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1" name="Freeform 102">
                <a:extLst>
                  <a:ext uri="{FF2B5EF4-FFF2-40B4-BE49-F238E27FC236}">
                    <a16:creationId xmlns:a16="http://schemas.microsoft.com/office/drawing/2014/main" id="{7DF94050-9550-F294-86BB-A7379CF7BB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9" y="3756"/>
                <a:ext cx="48" cy="47"/>
              </a:xfrm>
              <a:custGeom>
                <a:avLst/>
                <a:gdLst>
                  <a:gd name="T0" fmla="*/ 189 w 378"/>
                  <a:gd name="T1" fmla="*/ 0 h 379"/>
                  <a:gd name="T2" fmla="*/ 208 w 378"/>
                  <a:gd name="T3" fmla="*/ 1 h 379"/>
                  <a:gd name="T4" fmla="*/ 245 w 378"/>
                  <a:gd name="T5" fmla="*/ 9 h 379"/>
                  <a:gd name="T6" fmla="*/ 279 w 378"/>
                  <a:gd name="T7" fmla="*/ 23 h 379"/>
                  <a:gd name="T8" fmla="*/ 310 w 378"/>
                  <a:gd name="T9" fmla="*/ 43 h 379"/>
                  <a:gd name="T10" fmla="*/ 335 w 378"/>
                  <a:gd name="T11" fmla="*/ 69 h 379"/>
                  <a:gd name="T12" fmla="*/ 355 w 378"/>
                  <a:gd name="T13" fmla="*/ 100 h 379"/>
                  <a:gd name="T14" fmla="*/ 369 w 378"/>
                  <a:gd name="T15" fmla="*/ 133 h 379"/>
                  <a:gd name="T16" fmla="*/ 378 w 378"/>
                  <a:gd name="T17" fmla="*/ 170 h 379"/>
                  <a:gd name="T18" fmla="*/ 378 w 378"/>
                  <a:gd name="T19" fmla="*/ 190 h 379"/>
                  <a:gd name="T20" fmla="*/ 378 w 378"/>
                  <a:gd name="T21" fmla="*/ 209 h 379"/>
                  <a:gd name="T22" fmla="*/ 369 w 378"/>
                  <a:gd name="T23" fmla="*/ 246 h 379"/>
                  <a:gd name="T24" fmla="*/ 355 w 378"/>
                  <a:gd name="T25" fmla="*/ 280 h 379"/>
                  <a:gd name="T26" fmla="*/ 335 w 378"/>
                  <a:gd name="T27" fmla="*/ 311 h 379"/>
                  <a:gd name="T28" fmla="*/ 310 w 378"/>
                  <a:gd name="T29" fmla="*/ 336 h 379"/>
                  <a:gd name="T30" fmla="*/ 279 w 378"/>
                  <a:gd name="T31" fmla="*/ 356 h 379"/>
                  <a:gd name="T32" fmla="*/ 245 w 378"/>
                  <a:gd name="T33" fmla="*/ 370 h 379"/>
                  <a:gd name="T34" fmla="*/ 208 w 378"/>
                  <a:gd name="T35" fmla="*/ 379 h 379"/>
                  <a:gd name="T36" fmla="*/ 189 w 378"/>
                  <a:gd name="T37" fmla="*/ 379 h 379"/>
                  <a:gd name="T38" fmla="*/ 169 w 378"/>
                  <a:gd name="T39" fmla="*/ 379 h 379"/>
                  <a:gd name="T40" fmla="*/ 132 w 378"/>
                  <a:gd name="T41" fmla="*/ 370 h 379"/>
                  <a:gd name="T42" fmla="*/ 99 w 378"/>
                  <a:gd name="T43" fmla="*/ 356 h 379"/>
                  <a:gd name="T44" fmla="*/ 69 w 378"/>
                  <a:gd name="T45" fmla="*/ 336 h 379"/>
                  <a:gd name="T46" fmla="*/ 42 w 378"/>
                  <a:gd name="T47" fmla="*/ 311 h 379"/>
                  <a:gd name="T48" fmla="*/ 22 w 378"/>
                  <a:gd name="T49" fmla="*/ 280 h 379"/>
                  <a:gd name="T50" fmla="*/ 8 w 378"/>
                  <a:gd name="T51" fmla="*/ 246 h 379"/>
                  <a:gd name="T52" fmla="*/ 1 w 378"/>
                  <a:gd name="T53" fmla="*/ 209 h 379"/>
                  <a:gd name="T54" fmla="*/ 0 w 378"/>
                  <a:gd name="T55" fmla="*/ 190 h 379"/>
                  <a:gd name="T56" fmla="*/ 1 w 378"/>
                  <a:gd name="T57" fmla="*/ 170 h 379"/>
                  <a:gd name="T58" fmla="*/ 8 w 378"/>
                  <a:gd name="T59" fmla="*/ 133 h 379"/>
                  <a:gd name="T60" fmla="*/ 22 w 378"/>
                  <a:gd name="T61" fmla="*/ 100 h 379"/>
                  <a:gd name="T62" fmla="*/ 42 w 378"/>
                  <a:gd name="T63" fmla="*/ 69 h 379"/>
                  <a:gd name="T64" fmla="*/ 69 w 378"/>
                  <a:gd name="T65" fmla="*/ 43 h 379"/>
                  <a:gd name="T66" fmla="*/ 99 w 378"/>
                  <a:gd name="T67" fmla="*/ 23 h 379"/>
                  <a:gd name="T68" fmla="*/ 132 w 378"/>
                  <a:gd name="T69" fmla="*/ 9 h 379"/>
                  <a:gd name="T70" fmla="*/ 169 w 378"/>
                  <a:gd name="T71" fmla="*/ 1 h 379"/>
                  <a:gd name="T72" fmla="*/ 189 w 378"/>
                  <a:gd name="T73" fmla="*/ 0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78" h="379">
                    <a:moveTo>
                      <a:pt x="189" y="0"/>
                    </a:moveTo>
                    <a:lnTo>
                      <a:pt x="208" y="1"/>
                    </a:lnTo>
                    <a:lnTo>
                      <a:pt x="245" y="9"/>
                    </a:lnTo>
                    <a:lnTo>
                      <a:pt x="279" y="23"/>
                    </a:lnTo>
                    <a:lnTo>
                      <a:pt x="310" y="43"/>
                    </a:lnTo>
                    <a:lnTo>
                      <a:pt x="335" y="69"/>
                    </a:lnTo>
                    <a:lnTo>
                      <a:pt x="355" y="100"/>
                    </a:lnTo>
                    <a:lnTo>
                      <a:pt x="369" y="133"/>
                    </a:lnTo>
                    <a:lnTo>
                      <a:pt x="378" y="170"/>
                    </a:lnTo>
                    <a:lnTo>
                      <a:pt x="378" y="190"/>
                    </a:lnTo>
                    <a:lnTo>
                      <a:pt x="378" y="209"/>
                    </a:lnTo>
                    <a:lnTo>
                      <a:pt x="369" y="246"/>
                    </a:lnTo>
                    <a:lnTo>
                      <a:pt x="355" y="280"/>
                    </a:lnTo>
                    <a:lnTo>
                      <a:pt x="335" y="311"/>
                    </a:lnTo>
                    <a:lnTo>
                      <a:pt x="310" y="336"/>
                    </a:lnTo>
                    <a:lnTo>
                      <a:pt x="279" y="356"/>
                    </a:lnTo>
                    <a:lnTo>
                      <a:pt x="245" y="370"/>
                    </a:lnTo>
                    <a:lnTo>
                      <a:pt x="208" y="379"/>
                    </a:lnTo>
                    <a:lnTo>
                      <a:pt x="189" y="379"/>
                    </a:lnTo>
                    <a:lnTo>
                      <a:pt x="169" y="379"/>
                    </a:lnTo>
                    <a:lnTo>
                      <a:pt x="132" y="370"/>
                    </a:lnTo>
                    <a:lnTo>
                      <a:pt x="99" y="356"/>
                    </a:lnTo>
                    <a:lnTo>
                      <a:pt x="69" y="336"/>
                    </a:lnTo>
                    <a:lnTo>
                      <a:pt x="42" y="311"/>
                    </a:lnTo>
                    <a:lnTo>
                      <a:pt x="22" y="280"/>
                    </a:lnTo>
                    <a:lnTo>
                      <a:pt x="8" y="246"/>
                    </a:lnTo>
                    <a:lnTo>
                      <a:pt x="1" y="209"/>
                    </a:lnTo>
                    <a:lnTo>
                      <a:pt x="0" y="190"/>
                    </a:lnTo>
                    <a:lnTo>
                      <a:pt x="1" y="170"/>
                    </a:lnTo>
                    <a:lnTo>
                      <a:pt x="8" y="133"/>
                    </a:lnTo>
                    <a:lnTo>
                      <a:pt x="22" y="100"/>
                    </a:lnTo>
                    <a:lnTo>
                      <a:pt x="42" y="69"/>
                    </a:lnTo>
                    <a:lnTo>
                      <a:pt x="69" y="43"/>
                    </a:lnTo>
                    <a:lnTo>
                      <a:pt x="99" y="23"/>
                    </a:lnTo>
                    <a:lnTo>
                      <a:pt x="132" y="9"/>
                    </a:lnTo>
                    <a:lnTo>
                      <a:pt x="169" y="1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2" name="Freeform 103">
                <a:extLst>
                  <a:ext uri="{FF2B5EF4-FFF2-40B4-BE49-F238E27FC236}">
                    <a16:creationId xmlns:a16="http://schemas.microsoft.com/office/drawing/2014/main" id="{D543CA2A-194B-33D9-C736-42B325B811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9" y="3707"/>
                <a:ext cx="84" cy="147"/>
              </a:xfrm>
              <a:custGeom>
                <a:avLst/>
                <a:gdLst>
                  <a:gd name="T0" fmla="*/ 303 w 675"/>
                  <a:gd name="T1" fmla="*/ 1175 h 1176"/>
                  <a:gd name="T2" fmla="*/ 175 w 675"/>
                  <a:gd name="T3" fmla="*/ 1136 h 1176"/>
                  <a:gd name="T4" fmla="*/ 76 w 675"/>
                  <a:gd name="T5" fmla="*/ 1054 h 1176"/>
                  <a:gd name="T6" fmla="*/ 15 w 675"/>
                  <a:gd name="T7" fmla="*/ 940 h 1176"/>
                  <a:gd name="T8" fmla="*/ 0 w 675"/>
                  <a:gd name="T9" fmla="*/ 838 h 1176"/>
                  <a:gd name="T10" fmla="*/ 176 w 675"/>
                  <a:gd name="T11" fmla="*/ 856 h 1176"/>
                  <a:gd name="T12" fmla="*/ 194 w 675"/>
                  <a:gd name="T13" fmla="*/ 919 h 1176"/>
                  <a:gd name="T14" fmla="*/ 233 w 675"/>
                  <a:gd name="T15" fmla="*/ 965 h 1176"/>
                  <a:gd name="T16" fmla="*/ 287 w 675"/>
                  <a:gd name="T17" fmla="*/ 994 h 1176"/>
                  <a:gd name="T18" fmla="*/ 338 w 675"/>
                  <a:gd name="T19" fmla="*/ 1001 h 1176"/>
                  <a:gd name="T20" fmla="*/ 388 w 675"/>
                  <a:gd name="T21" fmla="*/ 994 h 1176"/>
                  <a:gd name="T22" fmla="*/ 443 w 675"/>
                  <a:gd name="T23" fmla="*/ 965 h 1176"/>
                  <a:gd name="T24" fmla="*/ 482 w 675"/>
                  <a:gd name="T25" fmla="*/ 919 h 1176"/>
                  <a:gd name="T26" fmla="*/ 499 w 675"/>
                  <a:gd name="T27" fmla="*/ 856 h 1176"/>
                  <a:gd name="T28" fmla="*/ 499 w 675"/>
                  <a:gd name="T29" fmla="*/ 821 h 1176"/>
                  <a:gd name="T30" fmla="*/ 482 w 675"/>
                  <a:gd name="T31" fmla="*/ 758 h 1176"/>
                  <a:gd name="T32" fmla="*/ 443 w 675"/>
                  <a:gd name="T33" fmla="*/ 712 h 1176"/>
                  <a:gd name="T34" fmla="*/ 388 w 675"/>
                  <a:gd name="T35" fmla="*/ 683 h 1176"/>
                  <a:gd name="T36" fmla="*/ 338 w 675"/>
                  <a:gd name="T37" fmla="*/ 676 h 1176"/>
                  <a:gd name="T38" fmla="*/ 236 w 675"/>
                  <a:gd name="T39" fmla="*/ 662 h 1176"/>
                  <a:gd name="T40" fmla="*/ 121 w 675"/>
                  <a:gd name="T41" fmla="*/ 600 h 1176"/>
                  <a:gd name="T42" fmla="*/ 40 w 675"/>
                  <a:gd name="T43" fmla="*/ 501 h 1176"/>
                  <a:gd name="T44" fmla="*/ 1 w 675"/>
                  <a:gd name="T45" fmla="*/ 373 h 1176"/>
                  <a:gd name="T46" fmla="*/ 1 w 675"/>
                  <a:gd name="T47" fmla="*/ 303 h 1176"/>
                  <a:gd name="T48" fmla="*/ 40 w 675"/>
                  <a:gd name="T49" fmla="*/ 176 h 1176"/>
                  <a:gd name="T50" fmla="*/ 121 w 675"/>
                  <a:gd name="T51" fmla="*/ 76 h 1176"/>
                  <a:gd name="T52" fmla="*/ 236 w 675"/>
                  <a:gd name="T53" fmla="*/ 15 h 1176"/>
                  <a:gd name="T54" fmla="*/ 338 w 675"/>
                  <a:gd name="T55" fmla="*/ 0 h 1176"/>
                  <a:gd name="T56" fmla="*/ 439 w 675"/>
                  <a:gd name="T57" fmla="*/ 15 h 1176"/>
                  <a:gd name="T58" fmla="*/ 554 w 675"/>
                  <a:gd name="T59" fmla="*/ 76 h 1176"/>
                  <a:gd name="T60" fmla="*/ 636 w 675"/>
                  <a:gd name="T61" fmla="*/ 176 h 1176"/>
                  <a:gd name="T62" fmla="*/ 674 w 675"/>
                  <a:gd name="T63" fmla="*/ 303 h 1176"/>
                  <a:gd name="T64" fmla="*/ 500 w 675"/>
                  <a:gd name="T65" fmla="*/ 339 h 1176"/>
                  <a:gd name="T66" fmla="*/ 493 w 675"/>
                  <a:gd name="T67" fmla="*/ 288 h 1176"/>
                  <a:gd name="T68" fmla="*/ 465 w 675"/>
                  <a:gd name="T69" fmla="*/ 233 h 1176"/>
                  <a:gd name="T70" fmla="*/ 417 w 675"/>
                  <a:gd name="T71" fmla="*/ 195 h 1176"/>
                  <a:gd name="T72" fmla="*/ 355 w 675"/>
                  <a:gd name="T73" fmla="*/ 177 h 1176"/>
                  <a:gd name="T74" fmla="*/ 320 w 675"/>
                  <a:gd name="T75" fmla="*/ 177 h 1176"/>
                  <a:gd name="T76" fmla="*/ 258 w 675"/>
                  <a:gd name="T77" fmla="*/ 195 h 1176"/>
                  <a:gd name="T78" fmla="*/ 210 w 675"/>
                  <a:gd name="T79" fmla="*/ 233 h 1176"/>
                  <a:gd name="T80" fmla="*/ 182 w 675"/>
                  <a:gd name="T81" fmla="*/ 288 h 1176"/>
                  <a:gd name="T82" fmla="*/ 176 w 675"/>
                  <a:gd name="T83" fmla="*/ 339 h 1176"/>
                  <a:gd name="T84" fmla="*/ 182 w 675"/>
                  <a:gd name="T85" fmla="*/ 388 h 1176"/>
                  <a:gd name="T86" fmla="*/ 210 w 675"/>
                  <a:gd name="T87" fmla="*/ 444 h 1176"/>
                  <a:gd name="T88" fmla="*/ 258 w 675"/>
                  <a:gd name="T89" fmla="*/ 483 h 1176"/>
                  <a:gd name="T90" fmla="*/ 320 w 675"/>
                  <a:gd name="T91" fmla="*/ 500 h 1176"/>
                  <a:gd name="T92" fmla="*/ 372 w 675"/>
                  <a:gd name="T93" fmla="*/ 502 h 1176"/>
                  <a:gd name="T94" fmla="*/ 500 w 675"/>
                  <a:gd name="T95" fmla="*/ 540 h 1176"/>
                  <a:gd name="T96" fmla="*/ 599 w 675"/>
                  <a:gd name="T97" fmla="*/ 623 h 1176"/>
                  <a:gd name="T98" fmla="*/ 661 w 675"/>
                  <a:gd name="T99" fmla="*/ 737 h 1176"/>
                  <a:gd name="T100" fmla="*/ 675 w 675"/>
                  <a:gd name="T101" fmla="*/ 838 h 1176"/>
                  <a:gd name="T102" fmla="*/ 661 w 675"/>
                  <a:gd name="T103" fmla="*/ 935 h 1176"/>
                  <a:gd name="T104" fmla="*/ 599 w 675"/>
                  <a:gd name="T105" fmla="*/ 1049 h 1176"/>
                  <a:gd name="T106" fmla="*/ 500 w 675"/>
                  <a:gd name="T107" fmla="*/ 1133 h 1176"/>
                  <a:gd name="T108" fmla="*/ 372 w 675"/>
                  <a:gd name="T109" fmla="*/ 1175 h 1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75" h="1176">
                    <a:moveTo>
                      <a:pt x="338" y="1176"/>
                    </a:moveTo>
                    <a:lnTo>
                      <a:pt x="303" y="1175"/>
                    </a:lnTo>
                    <a:lnTo>
                      <a:pt x="236" y="1162"/>
                    </a:lnTo>
                    <a:lnTo>
                      <a:pt x="175" y="1136"/>
                    </a:lnTo>
                    <a:lnTo>
                      <a:pt x="121" y="1100"/>
                    </a:lnTo>
                    <a:lnTo>
                      <a:pt x="76" y="1054"/>
                    </a:lnTo>
                    <a:lnTo>
                      <a:pt x="40" y="1001"/>
                    </a:lnTo>
                    <a:lnTo>
                      <a:pt x="15" y="940"/>
                    </a:lnTo>
                    <a:lnTo>
                      <a:pt x="1" y="874"/>
                    </a:lnTo>
                    <a:lnTo>
                      <a:pt x="0" y="838"/>
                    </a:lnTo>
                    <a:lnTo>
                      <a:pt x="176" y="838"/>
                    </a:lnTo>
                    <a:lnTo>
                      <a:pt x="176" y="856"/>
                    </a:lnTo>
                    <a:lnTo>
                      <a:pt x="182" y="889"/>
                    </a:lnTo>
                    <a:lnTo>
                      <a:pt x="194" y="919"/>
                    </a:lnTo>
                    <a:lnTo>
                      <a:pt x="210" y="944"/>
                    </a:lnTo>
                    <a:lnTo>
                      <a:pt x="233" y="965"/>
                    </a:lnTo>
                    <a:lnTo>
                      <a:pt x="258" y="982"/>
                    </a:lnTo>
                    <a:lnTo>
                      <a:pt x="287" y="994"/>
                    </a:lnTo>
                    <a:lnTo>
                      <a:pt x="320" y="1000"/>
                    </a:lnTo>
                    <a:lnTo>
                      <a:pt x="338" y="1001"/>
                    </a:lnTo>
                    <a:lnTo>
                      <a:pt x="355" y="1000"/>
                    </a:lnTo>
                    <a:lnTo>
                      <a:pt x="388" y="994"/>
                    </a:lnTo>
                    <a:lnTo>
                      <a:pt x="417" y="982"/>
                    </a:lnTo>
                    <a:lnTo>
                      <a:pt x="443" y="965"/>
                    </a:lnTo>
                    <a:lnTo>
                      <a:pt x="465" y="944"/>
                    </a:lnTo>
                    <a:lnTo>
                      <a:pt x="482" y="919"/>
                    </a:lnTo>
                    <a:lnTo>
                      <a:pt x="493" y="889"/>
                    </a:lnTo>
                    <a:lnTo>
                      <a:pt x="499" y="856"/>
                    </a:lnTo>
                    <a:lnTo>
                      <a:pt x="500" y="838"/>
                    </a:lnTo>
                    <a:lnTo>
                      <a:pt x="499" y="821"/>
                    </a:lnTo>
                    <a:lnTo>
                      <a:pt x="493" y="788"/>
                    </a:lnTo>
                    <a:lnTo>
                      <a:pt x="482" y="758"/>
                    </a:lnTo>
                    <a:lnTo>
                      <a:pt x="465" y="733"/>
                    </a:lnTo>
                    <a:lnTo>
                      <a:pt x="443" y="712"/>
                    </a:lnTo>
                    <a:lnTo>
                      <a:pt x="417" y="695"/>
                    </a:lnTo>
                    <a:lnTo>
                      <a:pt x="388" y="683"/>
                    </a:lnTo>
                    <a:lnTo>
                      <a:pt x="355" y="677"/>
                    </a:lnTo>
                    <a:lnTo>
                      <a:pt x="338" y="676"/>
                    </a:lnTo>
                    <a:lnTo>
                      <a:pt x="303" y="675"/>
                    </a:lnTo>
                    <a:lnTo>
                      <a:pt x="236" y="662"/>
                    </a:lnTo>
                    <a:lnTo>
                      <a:pt x="175" y="637"/>
                    </a:lnTo>
                    <a:lnTo>
                      <a:pt x="121" y="600"/>
                    </a:lnTo>
                    <a:lnTo>
                      <a:pt x="76" y="555"/>
                    </a:lnTo>
                    <a:lnTo>
                      <a:pt x="40" y="501"/>
                    </a:lnTo>
                    <a:lnTo>
                      <a:pt x="15" y="440"/>
                    </a:lnTo>
                    <a:lnTo>
                      <a:pt x="1" y="373"/>
                    </a:lnTo>
                    <a:lnTo>
                      <a:pt x="0" y="339"/>
                    </a:lnTo>
                    <a:lnTo>
                      <a:pt x="1" y="303"/>
                    </a:lnTo>
                    <a:lnTo>
                      <a:pt x="15" y="236"/>
                    </a:lnTo>
                    <a:lnTo>
                      <a:pt x="40" y="176"/>
                    </a:lnTo>
                    <a:lnTo>
                      <a:pt x="76" y="122"/>
                    </a:lnTo>
                    <a:lnTo>
                      <a:pt x="121" y="76"/>
                    </a:lnTo>
                    <a:lnTo>
                      <a:pt x="175" y="41"/>
                    </a:lnTo>
                    <a:lnTo>
                      <a:pt x="236" y="15"/>
                    </a:lnTo>
                    <a:lnTo>
                      <a:pt x="303" y="1"/>
                    </a:lnTo>
                    <a:lnTo>
                      <a:pt x="338" y="0"/>
                    </a:lnTo>
                    <a:lnTo>
                      <a:pt x="372" y="1"/>
                    </a:lnTo>
                    <a:lnTo>
                      <a:pt x="439" y="15"/>
                    </a:lnTo>
                    <a:lnTo>
                      <a:pt x="500" y="41"/>
                    </a:lnTo>
                    <a:lnTo>
                      <a:pt x="554" y="76"/>
                    </a:lnTo>
                    <a:lnTo>
                      <a:pt x="599" y="122"/>
                    </a:lnTo>
                    <a:lnTo>
                      <a:pt x="636" y="176"/>
                    </a:lnTo>
                    <a:lnTo>
                      <a:pt x="661" y="236"/>
                    </a:lnTo>
                    <a:lnTo>
                      <a:pt x="674" y="303"/>
                    </a:lnTo>
                    <a:lnTo>
                      <a:pt x="675" y="339"/>
                    </a:lnTo>
                    <a:lnTo>
                      <a:pt x="500" y="339"/>
                    </a:lnTo>
                    <a:lnTo>
                      <a:pt x="499" y="321"/>
                    </a:lnTo>
                    <a:lnTo>
                      <a:pt x="493" y="288"/>
                    </a:lnTo>
                    <a:lnTo>
                      <a:pt x="482" y="259"/>
                    </a:lnTo>
                    <a:lnTo>
                      <a:pt x="465" y="233"/>
                    </a:lnTo>
                    <a:lnTo>
                      <a:pt x="443" y="211"/>
                    </a:lnTo>
                    <a:lnTo>
                      <a:pt x="417" y="195"/>
                    </a:lnTo>
                    <a:lnTo>
                      <a:pt x="388" y="183"/>
                    </a:lnTo>
                    <a:lnTo>
                      <a:pt x="355" y="177"/>
                    </a:lnTo>
                    <a:lnTo>
                      <a:pt x="338" y="177"/>
                    </a:lnTo>
                    <a:lnTo>
                      <a:pt x="320" y="177"/>
                    </a:lnTo>
                    <a:lnTo>
                      <a:pt x="287" y="183"/>
                    </a:lnTo>
                    <a:lnTo>
                      <a:pt x="258" y="195"/>
                    </a:lnTo>
                    <a:lnTo>
                      <a:pt x="233" y="211"/>
                    </a:lnTo>
                    <a:lnTo>
                      <a:pt x="210" y="233"/>
                    </a:lnTo>
                    <a:lnTo>
                      <a:pt x="194" y="259"/>
                    </a:lnTo>
                    <a:lnTo>
                      <a:pt x="182" y="288"/>
                    </a:lnTo>
                    <a:lnTo>
                      <a:pt x="176" y="321"/>
                    </a:lnTo>
                    <a:lnTo>
                      <a:pt x="176" y="339"/>
                    </a:lnTo>
                    <a:lnTo>
                      <a:pt x="176" y="356"/>
                    </a:lnTo>
                    <a:lnTo>
                      <a:pt x="182" y="388"/>
                    </a:lnTo>
                    <a:lnTo>
                      <a:pt x="194" y="418"/>
                    </a:lnTo>
                    <a:lnTo>
                      <a:pt x="210" y="444"/>
                    </a:lnTo>
                    <a:lnTo>
                      <a:pt x="233" y="465"/>
                    </a:lnTo>
                    <a:lnTo>
                      <a:pt x="258" y="483"/>
                    </a:lnTo>
                    <a:lnTo>
                      <a:pt x="287" y="494"/>
                    </a:lnTo>
                    <a:lnTo>
                      <a:pt x="320" y="500"/>
                    </a:lnTo>
                    <a:lnTo>
                      <a:pt x="338" y="501"/>
                    </a:lnTo>
                    <a:lnTo>
                      <a:pt x="372" y="502"/>
                    </a:lnTo>
                    <a:lnTo>
                      <a:pt x="439" y="515"/>
                    </a:lnTo>
                    <a:lnTo>
                      <a:pt x="500" y="540"/>
                    </a:lnTo>
                    <a:lnTo>
                      <a:pt x="554" y="577"/>
                    </a:lnTo>
                    <a:lnTo>
                      <a:pt x="599" y="623"/>
                    </a:lnTo>
                    <a:lnTo>
                      <a:pt x="636" y="676"/>
                    </a:lnTo>
                    <a:lnTo>
                      <a:pt x="661" y="737"/>
                    </a:lnTo>
                    <a:lnTo>
                      <a:pt x="674" y="803"/>
                    </a:lnTo>
                    <a:lnTo>
                      <a:pt x="675" y="838"/>
                    </a:lnTo>
                    <a:lnTo>
                      <a:pt x="674" y="871"/>
                    </a:lnTo>
                    <a:lnTo>
                      <a:pt x="661" y="935"/>
                    </a:lnTo>
                    <a:lnTo>
                      <a:pt x="636" y="995"/>
                    </a:lnTo>
                    <a:lnTo>
                      <a:pt x="599" y="1049"/>
                    </a:lnTo>
                    <a:lnTo>
                      <a:pt x="554" y="1096"/>
                    </a:lnTo>
                    <a:lnTo>
                      <a:pt x="500" y="1133"/>
                    </a:lnTo>
                    <a:lnTo>
                      <a:pt x="439" y="1161"/>
                    </a:lnTo>
                    <a:lnTo>
                      <a:pt x="372" y="1175"/>
                    </a:lnTo>
                    <a:lnTo>
                      <a:pt x="338" y="1176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3" name="Rectangle 104">
                <a:extLst>
                  <a:ext uri="{FF2B5EF4-FFF2-40B4-BE49-F238E27FC236}">
                    <a16:creationId xmlns:a16="http://schemas.microsoft.com/office/drawing/2014/main" id="{D2C502B2-92E4-96B0-3B64-E2307A83A0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1" y="3692"/>
                <a:ext cx="22" cy="17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4" name="Rectangle 105">
                <a:extLst>
                  <a:ext uri="{FF2B5EF4-FFF2-40B4-BE49-F238E27FC236}">
                    <a16:creationId xmlns:a16="http://schemas.microsoft.com/office/drawing/2014/main" id="{06F4FCBA-3D11-1750-D9F5-A1A8DA498D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1" y="3851"/>
                <a:ext cx="22" cy="16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48889CD7-FB78-CA86-AF13-3F55603CCC2A}"/>
              </a:ext>
            </a:extLst>
          </p:cNvPr>
          <p:cNvSpPr/>
          <p:nvPr/>
        </p:nvSpPr>
        <p:spPr>
          <a:xfrm>
            <a:off x="8023924" y="1946459"/>
            <a:ext cx="313818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A470D192-3D96-E57F-23B0-5E645CBC72F1}"/>
              </a:ext>
            </a:extLst>
          </p:cNvPr>
          <p:cNvCxnSpPr/>
          <p:nvPr/>
        </p:nvCxnSpPr>
        <p:spPr>
          <a:xfrm>
            <a:off x="8174902" y="3392424"/>
            <a:ext cx="2772000" cy="0"/>
          </a:xfrm>
          <a:prstGeom prst="line">
            <a:avLst/>
          </a:prstGeom>
          <a:ln>
            <a:solidFill>
              <a:srgbClr val="BFB2B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FAA8C26D-3F77-F535-782F-5FE201B37771}"/>
              </a:ext>
            </a:extLst>
          </p:cNvPr>
          <p:cNvSpPr/>
          <p:nvPr/>
        </p:nvSpPr>
        <p:spPr>
          <a:xfrm>
            <a:off x="8067180" y="4073895"/>
            <a:ext cx="313818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155A50BA-16C9-BB3C-C3CA-07BBA46C5E08}"/>
              </a:ext>
            </a:extLst>
          </p:cNvPr>
          <p:cNvCxnSpPr/>
          <p:nvPr/>
        </p:nvCxnSpPr>
        <p:spPr>
          <a:xfrm>
            <a:off x="8218158" y="5519860"/>
            <a:ext cx="2772000" cy="0"/>
          </a:xfrm>
          <a:prstGeom prst="line">
            <a:avLst/>
          </a:prstGeom>
          <a:ln>
            <a:solidFill>
              <a:srgbClr val="BFB2B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707EEE74-CB0B-D513-389A-2275420A3699}"/>
              </a:ext>
            </a:extLst>
          </p:cNvPr>
          <p:cNvSpPr/>
          <p:nvPr/>
        </p:nvSpPr>
        <p:spPr>
          <a:xfrm>
            <a:off x="1014659" y="2025972"/>
            <a:ext cx="3138186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srgbClr val="FF8356"/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D7EDF53B-62E9-9669-96BB-F2DA0A584270}"/>
              </a:ext>
            </a:extLst>
          </p:cNvPr>
          <p:cNvCxnSpPr/>
          <p:nvPr/>
        </p:nvCxnSpPr>
        <p:spPr>
          <a:xfrm>
            <a:off x="1165637" y="3471937"/>
            <a:ext cx="2772000" cy="0"/>
          </a:xfrm>
          <a:prstGeom prst="line">
            <a:avLst/>
          </a:prstGeom>
          <a:ln>
            <a:solidFill>
              <a:srgbClr val="BFB2B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54594C3C-6326-4AA0-5279-F293E7DF56D6}"/>
              </a:ext>
            </a:extLst>
          </p:cNvPr>
          <p:cNvSpPr/>
          <p:nvPr/>
        </p:nvSpPr>
        <p:spPr>
          <a:xfrm>
            <a:off x="1057915" y="4153408"/>
            <a:ext cx="313818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D56B7E2B-F2D4-21DE-13CC-4BF278C02534}"/>
              </a:ext>
            </a:extLst>
          </p:cNvPr>
          <p:cNvCxnSpPr/>
          <p:nvPr/>
        </p:nvCxnSpPr>
        <p:spPr>
          <a:xfrm>
            <a:off x="1208893" y="5599373"/>
            <a:ext cx="2772000" cy="0"/>
          </a:xfrm>
          <a:prstGeom prst="line">
            <a:avLst/>
          </a:prstGeom>
          <a:ln>
            <a:solidFill>
              <a:srgbClr val="BFB2B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141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2762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1ECE293-57D0-1B5F-FEAE-38718DB6752A}"/>
              </a:ext>
            </a:extLst>
          </p:cNvPr>
          <p:cNvGrpSpPr/>
          <p:nvPr/>
        </p:nvGrpSpPr>
        <p:grpSpPr>
          <a:xfrm>
            <a:off x="60515" y="209549"/>
            <a:ext cx="11995895" cy="6478123"/>
            <a:chOff x="60515" y="209549"/>
            <a:chExt cx="11995895" cy="6478123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55DA96B7-40A4-1B05-7C19-BE7BA6B495DB}"/>
                </a:ext>
              </a:extLst>
            </p:cNvPr>
            <p:cNvGrpSpPr/>
            <p:nvPr/>
          </p:nvGrpSpPr>
          <p:grpSpPr>
            <a:xfrm>
              <a:off x="171451" y="209549"/>
              <a:ext cx="11884959" cy="6478123"/>
              <a:chOff x="171451" y="209549"/>
              <a:chExt cx="11884959" cy="6478123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093FD31C-053C-4D72-0F1D-525A77C6A282}"/>
                  </a:ext>
                </a:extLst>
              </p:cNvPr>
              <p:cNvSpPr/>
              <p:nvPr/>
            </p:nvSpPr>
            <p:spPr>
              <a:xfrm>
                <a:off x="412378" y="344022"/>
                <a:ext cx="11644032" cy="6343650"/>
              </a:xfrm>
              <a:prstGeom prst="roundRect">
                <a:avLst>
                  <a:gd name="adj" fmla="val 2744"/>
                </a:avLst>
              </a:prstGeom>
              <a:solidFill>
                <a:srgbClr val="1F3D33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88403034-995B-A2B4-881C-63EB2CBA589B}"/>
                  </a:ext>
                </a:extLst>
              </p:cNvPr>
              <p:cNvSpPr/>
              <p:nvPr/>
            </p:nvSpPr>
            <p:spPr>
              <a:xfrm>
                <a:off x="171451" y="209549"/>
                <a:ext cx="11849098" cy="6429375"/>
              </a:xfrm>
              <a:prstGeom prst="roundRect">
                <a:avLst>
                  <a:gd name="adj" fmla="val 2648"/>
                </a:avLst>
              </a:prstGeom>
              <a:solidFill>
                <a:schemeClr val="bg1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rtlCol="0" anchor="t"/>
              <a:lstStyle/>
              <a:p>
                <a:pPr marL="0" lvl="2" algn="ctr">
                  <a:defRPr/>
                </a:pPr>
                <a:r>
                  <a:rPr lang="ko-KR" altLang="en-US" sz="2800" b="1" i="1" kern="0" dirty="0">
                    <a:ln w="15875">
                      <a:noFill/>
                    </a:ln>
                    <a:solidFill>
                      <a:srgbClr val="FF8356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파워포인트 템플릿</a:t>
                </a:r>
                <a:endParaRPr lang="en-US" altLang="ko-KR" sz="2800" b="1" i="1" kern="0" dirty="0">
                  <a:ln w="15875">
                    <a:noFill/>
                  </a:ln>
                  <a:solidFill>
                    <a:srgbClr val="FF835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  <a:p>
                <a:pPr marL="0" lvl="2" algn="ctr">
                  <a:defRPr/>
                </a:pPr>
                <a:r>
                  <a:rPr lang="en-US" altLang="ko-KR" sz="800" i="1" kern="0" dirty="0">
                    <a:ln w="15875">
                      <a:noFill/>
                    </a:ln>
                    <a:solidFill>
                      <a:srgbClr val="FF8356"/>
                    </a:solidFill>
                  </a:rPr>
                  <a:t>Enjoy your stylish business and campus life with BIZCAM</a:t>
                </a:r>
                <a:endParaRPr lang="en-US" altLang="ko-KR" sz="500" i="1" kern="0" dirty="0">
                  <a:ln w="15875">
                    <a:noFill/>
                  </a:ln>
                  <a:solidFill>
                    <a:srgbClr val="FF8356"/>
                  </a:solidFill>
                </a:endParaRP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4DC50C29-56CB-2570-8129-AC90588A153C}"/>
                </a:ext>
              </a:extLst>
            </p:cNvPr>
            <p:cNvGrpSpPr/>
            <p:nvPr/>
          </p:nvGrpSpPr>
          <p:grpSpPr>
            <a:xfrm>
              <a:off x="60515" y="245772"/>
              <a:ext cx="509038" cy="6336000"/>
              <a:chOff x="60515" y="245772"/>
              <a:chExt cx="509038" cy="6336000"/>
            </a:xfrm>
          </p:grpSpPr>
          <p:sp>
            <p:nvSpPr>
              <p:cNvPr id="53" name="사각형: 둥근 위쪽 모서리 52">
                <a:extLst>
                  <a:ext uri="{FF2B5EF4-FFF2-40B4-BE49-F238E27FC236}">
                    <a16:creationId xmlns:a16="http://schemas.microsoft.com/office/drawing/2014/main" id="{84268179-EEB0-BD6E-5F62-B815B807A595}"/>
                  </a:ext>
                </a:extLst>
              </p:cNvPr>
              <p:cNvSpPr/>
              <p:nvPr/>
            </p:nvSpPr>
            <p:spPr>
              <a:xfrm rot="16200000">
                <a:off x="-2778447" y="3233772"/>
                <a:ext cx="6336000" cy="360000"/>
              </a:xfrm>
              <a:prstGeom prst="round2SameRect">
                <a:avLst>
                  <a:gd name="adj1" fmla="val 38889"/>
                  <a:gd name="adj2" fmla="val 0"/>
                </a:avLst>
              </a:prstGeom>
              <a:solidFill>
                <a:srgbClr val="F7F3EF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FF8D8D47-4596-2747-477C-32F3D8FB9988}"/>
                  </a:ext>
                </a:extLst>
              </p:cNvPr>
              <p:cNvGrpSpPr/>
              <p:nvPr/>
            </p:nvGrpSpPr>
            <p:grpSpPr>
              <a:xfrm>
                <a:off x="60515" y="461964"/>
                <a:ext cx="391923" cy="5942734"/>
                <a:chOff x="60515" y="528639"/>
                <a:chExt cx="391923" cy="5942734"/>
              </a:xfrm>
            </p:grpSpPr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A2FCFB6E-B06F-7324-2ABC-729F2908B746}"/>
                    </a:ext>
                  </a:extLst>
                </p:cNvPr>
                <p:cNvGrpSpPr/>
                <p:nvPr/>
              </p:nvGrpSpPr>
              <p:grpSpPr>
                <a:xfrm>
                  <a:off x="60515" y="52863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" name="타원 7">
                    <a:extLst>
                      <a:ext uri="{FF2B5EF4-FFF2-40B4-BE49-F238E27FC236}">
                        <a16:creationId xmlns:a16="http://schemas.microsoft.com/office/drawing/2014/main" id="{56267911-EA10-8F92-B49A-6625B3329D1F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" name="사각형: 둥근 모서리 8">
                    <a:extLst>
                      <a:ext uri="{FF2B5EF4-FFF2-40B4-BE49-F238E27FC236}">
                        <a16:creationId xmlns:a16="http://schemas.microsoft.com/office/drawing/2014/main" id="{EA471E9F-75B9-6F82-20FE-C4CD7A977E11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7BD97629-07C4-AB41-C0E5-65E159AA5FBD}"/>
                    </a:ext>
                  </a:extLst>
                </p:cNvPr>
                <p:cNvGrpSpPr/>
                <p:nvPr/>
              </p:nvGrpSpPr>
              <p:grpSpPr>
                <a:xfrm>
                  <a:off x="60515" y="942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2" name="타원 11">
                    <a:extLst>
                      <a:ext uri="{FF2B5EF4-FFF2-40B4-BE49-F238E27FC236}">
                        <a16:creationId xmlns:a16="http://schemas.microsoft.com/office/drawing/2014/main" id="{D522E91A-95DB-07A8-76D0-F322A3AC2B3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" name="사각형: 둥근 모서리 12">
                    <a:extLst>
                      <a:ext uri="{FF2B5EF4-FFF2-40B4-BE49-F238E27FC236}">
                        <a16:creationId xmlns:a16="http://schemas.microsoft.com/office/drawing/2014/main" id="{6F53ECDF-ECDE-416C-2EAC-37941314246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id="{E192BDC3-597D-C326-5C33-71839145B57B}"/>
                    </a:ext>
                  </a:extLst>
                </p:cNvPr>
                <p:cNvGrpSpPr/>
                <p:nvPr/>
              </p:nvGrpSpPr>
              <p:grpSpPr>
                <a:xfrm>
                  <a:off x="60515" y="135586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5" name="타원 14">
                    <a:extLst>
                      <a:ext uri="{FF2B5EF4-FFF2-40B4-BE49-F238E27FC236}">
                        <a16:creationId xmlns:a16="http://schemas.microsoft.com/office/drawing/2014/main" id="{CAE5CD58-E90F-9D7D-B966-AFE1DF34681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사각형: 둥근 모서리 15">
                    <a:extLst>
                      <a:ext uri="{FF2B5EF4-FFF2-40B4-BE49-F238E27FC236}">
                        <a16:creationId xmlns:a16="http://schemas.microsoft.com/office/drawing/2014/main" id="{7F89D348-0F31-FAB1-1949-C622E2D251B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id="{1751CF99-D459-C050-553F-005006166F92}"/>
                    </a:ext>
                  </a:extLst>
                </p:cNvPr>
                <p:cNvGrpSpPr/>
                <p:nvPr/>
              </p:nvGrpSpPr>
              <p:grpSpPr>
                <a:xfrm>
                  <a:off x="60515" y="176948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8" name="타원 17">
                    <a:extLst>
                      <a:ext uri="{FF2B5EF4-FFF2-40B4-BE49-F238E27FC236}">
                        <a16:creationId xmlns:a16="http://schemas.microsoft.com/office/drawing/2014/main" id="{6D1051B0-BAF5-5E9D-EDF1-EA07565C1CDA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사각형: 둥근 모서리 18">
                    <a:extLst>
                      <a:ext uri="{FF2B5EF4-FFF2-40B4-BE49-F238E27FC236}">
                        <a16:creationId xmlns:a16="http://schemas.microsoft.com/office/drawing/2014/main" id="{96AD2326-C218-43AA-D2B1-EF197C0CBF48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id="{58D6EB24-619B-DEDC-AADA-6046F98A88A9}"/>
                    </a:ext>
                  </a:extLst>
                </p:cNvPr>
                <p:cNvGrpSpPr/>
                <p:nvPr/>
              </p:nvGrpSpPr>
              <p:grpSpPr>
                <a:xfrm>
                  <a:off x="60515" y="218309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1" name="타원 20">
                    <a:extLst>
                      <a:ext uri="{FF2B5EF4-FFF2-40B4-BE49-F238E27FC236}">
                        <a16:creationId xmlns:a16="http://schemas.microsoft.com/office/drawing/2014/main" id="{4567AEEC-7CC6-5AA9-E8B7-B71EF5313545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2" name="사각형: 둥근 모서리 21">
                    <a:extLst>
                      <a:ext uri="{FF2B5EF4-FFF2-40B4-BE49-F238E27FC236}">
                        <a16:creationId xmlns:a16="http://schemas.microsoft.com/office/drawing/2014/main" id="{4494A946-0AFE-2271-8CFD-F21BE2DEB4C7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id="{1DF6FE08-80DB-A83A-DBDB-F79ED8257A3A}"/>
                    </a:ext>
                  </a:extLst>
                </p:cNvPr>
                <p:cNvGrpSpPr/>
                <p:nvPr/>
              </p:nvGrpSpPr>
              <p:grpSpPr>
                <a:xfrm>
                  <a:off x="60515" y="259671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4" name="타원 23">
                    <a:extLst>
                      <a:ext uri="{FF2B5EF4-FFF2-40B4-BE49-F238E27FC236}">
                        <a16:creationId xmlns:a16="http://schemas.microsoft.com/office/drawing/2014/main" id="{BD73F7C5-F442-32EF-DC23-632E480A407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5" name="사각형: 둥근 모서리 24">
                    <a:extLst>
                      <a:ext uri="{FF2B5EF4-FFF2-40B4-BE49-F238E27FC236}">
                        <a16:creationId xmlns:a16="http://schemas.microsoft.com/office/drawing/2014/main" id="{CB6C25A4-878C-BE82-68FB-E4FA18FC99AC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B0A6D738-03FC-9812-D869-12F81DF440ED}"/>
                    </a:ext>
                  </a:extLst>
                </p:cNvPr>
                <p:cNvGrpSpPr/>
                <p:nvPr/>
              </p:nvGrpSpPr>
              <p:grpSpPr>
                <a:xfrm>
                  <a:off x="60515" y="301032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7" name="타원 26">
                    <a:extLst>
                      <a:ext uri="{FF2B5EF4-FFF2-40B4-BE49-F238E27FC236}">
                        <a16:creationId xmlns:a16="http://schemas.microsoft.com/office/drawing/2014/main" id="{970D0F17-795D-4693-3CA1-0378786E7479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8" name="사각형: 둥근 모서리 27">
                    <a:extLst>
                      <a:ext uri="{FF2B5EF4-FFF2-40B4-BE49-F238E27FC236}">
                        <a16:creationId xmlns:a16="http://schemas.microsoft.com/office/drawing/2014/main" id="{6F58AD13-97C5-859C-8BAB-CC4F2927E08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9" name="그룹 28">
                  <a:extLst>
                    <a:ext uri="{FF2B5EF4-FFF2-40B4-BE49-F238E27FC236}">
                      <a16:creationId xmlns:a16="http://schemas.microsoft.com/office/drawing/2014/main" id="{C23FEAF4-2B7E-6047-C528-9B009601CC62}"/>
                    </a:ext>
                  </a:extLst>
                </p:cNvPr>
                <p:cNvGrpSpPr/>
                <p:nvPr/>
              </p:nvGrpSpPr>
              <p:grpSpPr>
                <a:xfrm>
                  <a:off x="60515" y="342394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0" name="타원 29">
                    <a:extLst>
                      <a:ext uri="{FF2B5EF4-FFF2-40B4-BE49-F238E27FC236}">
                        <a16:creationId xmlns:a16="http://schemas.microsoft.com/office/drawing/2014/main" id="{F7A3E540-25B7-5269-4D68-64663D45F0AC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" name="사각형: 둥근 모서리 30">
                    <a:extLst>
                      <a:ext uri="{FF2B5EF4-FFF2-40B4-BE49-F238E27FC236}">
                        <a16:creationId xmlns:a16="http://schemas.microsoft.com/office/drawing/2014/main" id="{E51E6DD1-F01D-1305-D20F-FEAB6F409D74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2" name="그룹 31">
                  <a:extLst>
                    <a:ext uri="{FF2B5EF4-FFF2-40B4-BE49-F238E27FC236}">
                      <a16:creationId xmlns:a16="http://schemas.microsoft.com/office/drawing/2014/main" id="{7569B07F-3A00-7E05-2402-D033FA9C22ED}"/>
                    </a:ext>
                  </a:extLst>
                </p:cNvPr>
                <p:cNvGrpSpPr/>
                <p:nvPr/>
              </p:nvGrpSpPr>
              <p:grpSpPr>
                <a:xfrm>
                  <a:off x="60515" y="383755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3" name="타원 32">
                    <a:extLst>
                      <a:ext uri="{FF2B5EF4-FFF2-40B4-BE49-F238E27FC236}">
                        <a16:creationId xmlns:a16="http://schemas.microsoft.com/office/drawing/2014/main" id="{D47FAEB3-8DAA-A1E8-0218-9ADBD3741C4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4" name="사각형: 둥근 모서리 33">
                    <a:extLst>
                      <a:ext uri="{FF2B5EF4-FFF2-40B4-BE49-F238E27FC236}">
                        <a16:creationId xmlns:a16="http://schemas.microsoft.com/office/drawing/2014/main" id="{682351A8-10C8-6C38-7F69-9EFF742B873D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id="{E49B4C4E-947A-DA0F-5534-3B0B4CE8BC4B}"/>
                    </a:ext>
                  </a:extLst>
                </p:cNvPr>
                <p:cNvGrpSpPr/>
                <p:nvPr/>
              </p:nvGrpSpPr>
              <p:grpSpPr>
                <a:xfrm>
                  <a:off x="60515" y="425117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6" name="타원 35">
                    <a:extLst>
                      <a:ext uri="{FF2B5EF4-FFF2-40B4-BE49-F238E27FC236}">
                        <a16:creationId xmlns:a16="http://schemas.microsoft.com/office/drawing/2014/main" id="{81DEBCCF-0E45-B95E-95D2-8A95655C9D0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" name="사각형: 둥근 모서리 36">
                    <a:extLst>
                      <a:ext uri="{FF2B5EF4-FFF2-40B4-BE49-F238E27FC236}">
                        <a16:creationId xmlns:a16="http://schemas.microsoft.com/office/drawing/2014/main" id="{99B71E0D-693D-3474-9C12-C9D53965C69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id="{41F330B5-8114-A379-4CD4-18812B0DD927}"/>
                    </a:ext>
                  </a:extLst>
                </p:cNvPr>
                <p:cNvGrpSpPr/>
                <p:nvPr/>
              </p:nvGrpSpPr>
              <p:grpSpPr>
                <a:xfrm>
                  <a:off x="60515" y="466478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9" name="타원 38">
                    <a:extLst>
                      <a:ext uri="{FF2B5EF4-FFF2-40B4-BE49-F238E27FC236}">
                        <a16:creationId xmlns:a16="http://schemas.microsoft.com/office/drawing/2014/main" id="{3C88C877-317B-820E-1D17-2CAA3369DAD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0" name="사각형: 둥근 모서리 39">
                    <a:extLst>
                      <a:ext uri="{FF2B5EF4-FFF2-40B4-BE49-F238E27FC236}">
                        <a16:creationId xmlns:a16="http://schemas.microsoft.com/office/drawing/2014/main" id="{7D0F840C-CA40-FF35-88A0-9DDD12B78B12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1" name="그룹 40">
                  <a:extLst>
                    <a:ext uri="{FF2B5EF4-FFF2-40B4-BE49-F238E27FC236}">
                      <a16:creationId xmlns:a16="http://schemas.microsoft.com/office/drawing/2014/main" id="{BF36D008-A6EF-CF87-8311-55AA928379C8}"/>
                    </a:ext>
                  </a:extLst>
                </p:cNvPr>
                <p:cNvGrpSpPr/>
                <p:nvPr/>
              </p:nvGrpSpPr>
              <p:grpSpPr>
                <a:xfrm>
                  <a:off x="60515" y="507840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2" name="타원 41">
                    <a:extLst>
                      <a:ext uri="{FF2B5EF4-FFF2-40B4-BE49-F238E27FC236}">
                        <a16:creationId xmlns:a16="http://schemas.microsoft.com/office/drawing/2014/main" id="{9E62CD88-2609-7FF2-AEB7-8E619F3867AB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3" name="사각형: 둥근 모서리 42">
                    <a:extLst>
                      <a:ext uri="{FF2B5EF4-FFF2-40B4-BE49-F238E27FC236}">
                        <a16:creationId xmlns:a16="http://schemas.microsoft.com/office/drawing/2014/main" id="{3362AFE8-4271-A499-72D9-49BFAE3E7219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4" name="그룹 43">
                  <a:extLst>
                    <a:ext uri="{FF2B5EF4-FFF2-40B4-BE49-F238E27FC236}">
                      <a16:creationId xmlns:a16="http://schemas.microsoft.com/office/drawing/2014/main" id="{7A94F50E-F8CF-63FA-0FE2-0B290F2EEB8C}"/>
                    </a:ext>
                  </a:extLst>
                </p:cNvPr>
                <p:cNvGrpSpPr/>
                <p:nvPr/>
              </p:nvGrpSpPr>
              <p:grpSpPr>
                <a:xfrm>
                  <a:off x="60515" y="549201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5" name="타원 44">
                    <a:extLst>
                      <a:ext uri="{FF2B5EF4-FFF2-40B4-BE49-F238E27FC236}">
                        <a16:creationId xmlns:a16="http://schemas.microsoft.com/office/drawing/2014/main" id="{EC6298DF-31CF-2D14-D504-DD301EE0FDE2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6" name="사각형: 둥근 모서리 45">
                    <a:extLst>
                      <a:ext uri="{FF2B5EF4-FFF2-40B4-BE49-F238E27FC236}">
                        <a16:creationId xmlns:a16="http://schemas.microsoft.com/office/drawing/2014/main" id="{E83A24E9-37D7-E312-213B-97841185F2A2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id="{39CEF96F-CA12-B77D-ECEF-35E6379C235F}"/>
                    </a:ext>
                  </a:extLst>
                </p:cNvPr>
                <p:cNvGrpSpPr/>
                <p:nvPr/>
              </p:nvGrpSpPr>
              <p:grpSpPr>
                <a:xfrm>
                  <a:off x="60515" y="590563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8" name="타원 47">
                    <a:extLst>
                      <a:ext uri="{FF2B5EF4-FFF2-40B4-BE49-F238E27FC236}">
                        <a16:creationId xmlns:a16="http://schemas.microsoft.com/office/drawing/2014/main" id="{48D48042-0018-0EE9-EE3D-6CF24DC5AE47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9" name="사각형: 둥근 모서리 48">
                    <a:extLst>
                      <a:ext uri="{FF2B5EF4-FFF2-40B4-BE49-F238E27FC236}">
                        <a16:creationId xmlns:a16="http://schemas.microsoft.com/office/drawing/2014/main" id="{363B7BAB-ED24-F4CA-2B8B-CED91A97D66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50" name="그룹 49">
                  <a:extLst>
                    <a:ext uri="{FF2B5EF4-FFF2-40B4-BE49-F238E27FC236}">
                      <a16:creationId xmlns:a16="http://schemas.microsoft.com/office/drawing/2014/main" id="{03593534-415D-28D6-FE06-C760C15C66D1}"/>
                    </a:ext>
                  </a:extLst>
                </p:cNvPr>
                <p:cNvGrpSpPr/>
                <p:nvPr/>
              </p:nvGrpSpPr>
              <p:grpSpPr>
                <a:xfrm>
                  <a:off x="60515" y="6319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51" name="타원 50">
                    <a:extLst>
                      <a:ext uri="{FF2B5EF4-FFF2-40B4-BE49-F238E27FC236}">
                        <a16:creationId xmlns:a16="http://schemas.microsoft.com/office/drawing/2014/main" id="{C1466491-2983-01DC-EF12-1301C3CFF0E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2" name="사각형: 둥근 모서리 51">
                    <a:extLst>
                      <a:ext uri="{FF2B5EF4-FFF2-40B4-BE49-F238E27FC236}">
                        <a16:creationId xmlns:a16="http://schemas.microsoft.com/office/drawing/2014/main" id="{2F234EDD-94FA-F5F9-AC36-25610EA2D20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3" name="사각형: 둥근 위쪽 모서리 6">
            <a:extLst>
              <a:ext uri="{FF2B5EF4-FFF2-40B4-BE49-F238E27FC236}">
                <a16:creationId xmlns:a16="http://schemas.microsoft.com/office/drawing/2014/main" id="{4A6024A6-9CA0-62B4-A8E0-EB4A93044C1B}"/>
              </a:ext>
            </a:extLst>
          </p:cNvPr>
          <p:cNvSpPr/>
          <p:nvPr/>
        </p:nvSpPr>
        <p:spPr>
          <a:xfrm>
            <a:off x="1333705" y="1854928"/>
            <a:ext cx="2703409" cy="2354309"/>
          </a:xfrm>
          <a:prstGeom prst="round2SameRect">
            <a:avLst>
              <a:gd name="adj1" fmla="val 2629"/>
              <a:gd name="adj2" fmla="val 1833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30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사각형: 둥근 위쪽 모서리 5">
            <a:extLst>
              <a:ext uri="{FF2B5EF4-FFF2-40B4-BE49-F238E27FC236}">
                <a16:creationId xmlns:a16="http://schemas.microsoft.com/office/drawing/2014/main" id="{928A2221-DE42-EB39-B057-A2FEC384048D}"/>
              </a:ext>
            </a:extLst>
          </p:cNvPr>
          <p:cNvSpPr/>
          <p:nvPr/>
        </p:nvSpPr>
        <p:spPr>
          <a:xfrm>
            <a:off x="1333705" y="1854928"/>
            <a:ext cx="2703408" cy="331571"/>
          </a:xfrm>
          <a:prstGeom prst="round2SameRect">
            <a:avLst/>
          </a:prstGeom>
          <a:solidFill>
            <a:srgbClr val="E8D8CA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A0A76EDF-E7D8-0537-2093-3790B10DADB9}"/>
              </a:ext>
            </a:extLst>
          </p:cNvPr>
          <p:cNvGrpSpPr/>
          <p:nvPr/>
        </p:nvGrpSpPr>
        <p:grpSpPr>
          <a:xfrm>
            <a:off x="3004963" y="1951290"/>
            <a:ext cx="893823" cy="138845"/>
            <a:chOff x="5455269" y="2543608"/>
            <a:chExt cx="893823" cy="138845"/>
          </a:xfrm>
        </p:grpSpPr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id="{F3F12423-8347-BB08-D163-4C23F20E2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6911" y="2543608"/>
              <a:ext cx="105211" cy="13884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C5601CCB-41A8-E34C-213C-08D19A18DCC9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6220991" y="2556243"/>
              <a:ext cx="128101" cy="11357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60" name="Group 12">
              <a:extLst>
                <a:ext uri="{FF2B5EF4-FFF2-40B4-BE49-F238E27FC236}">
                  <a16:creationId xmlns:a16="http://schemas.microsoft.com/office/drawing/2014/main" id="{29BC0546-C5A1-8A4C-7FDE-2864FC5C1BE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455269" y="2556244"/>
              <a:ext cx="142773" cy="113573"/>
              <a:chOff x="6124" y="305"/>
              <a:chExt cx="841" cy="669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61" name="Freeform 13">
                <a:extLst>
                  <a:ext uri="{FF2B5EF4-FFF2-40B4-BE49-F238E27FC236}">
                    <a16:creationId xmlns:a16="http://schemas.microsoft.com/office/drawing/2014/main" id="{139ED037-C071-6DBE-EDAD-70D527DD5E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14">
                <a:extLst>
                  <a:ext uri="{FF2B5EF4-FFF2-40B4-BE49-F238E27FC236}">
                    <a16:creationId xmlns:a16="http://schemas.microsoft.com/office/drawing/2014/main" id="{43CF494C-78AE-770C-A669-1BB18F44C1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F014FD5-D2AF-6B1D-D34D-5E1BFA7DBF05}"/>
              </a:ext>
            </a:extLst>
          </p:cNvPr>
          <p:cNvSpPr/>
          <p:nvPr/>
        </p:nvSpPr>
        <p:spPr>
          <a:xfrm>
            <a:off x="1357880" y="4451955"/>
            <a:ext cx="2655057" cy="1142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6" name="사각형: 둥근 위쪽 모서리 6">
            <a:extLst>
              <a:ext uri="{FF2B5EF4-FFF2-40B4-BE49-F238E27FC236}">
                <a16:creationId xmlns:a16="http://schemas.microsoft.com/office/drawing/2014/main" id="{46F30B70-36C2-6F90-8711-F39FCADE2B4D}"/>
              </a:ext>
            </a:extLst>
          </p:cNvPr>
          <p:cNvSpPr/>
          <p:nvPr/>
        </p:nvSpPr>
        <p:spPr>
          <a:xfrm>
            <a:off x="4758308" y="1854928"/>
            <a:ext cx="2703409" cy="2354309"/>
          </a:xfrm>
          <a:prstGeom prst="round2SameRect">
            <a:avLst>
              <a:gd name="adj1" fmla="val 2629"/>
              <a:gd name="adj2" fmla="val 1833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30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7" name="사각형: 둥근 위쪽 모서리 5">
            <a:extLst>
              <a:ext uri="{FF2B5EF4-FFF2-40B4-BE49-F238E27FC236}">
                <a16:creationId xmlns:a16="http://schemas.microsoft.com/office/drawing/2014/main" id="{766EB6F5-F8B0-F89D-9358-555104CC5649}"/>
              </a:ext>
            </a:extLst>
          </p:cNvPr>
          <p:cNvSpPr/>
          <p:nvPr/>
        </p:nvSpPr>
        <p:spPr>
          <a:xfrm>
            <a:off x="4758308" y="1854928"/>
            <a:ext cx="2703408" cy="331571"/>
          </a:xfrm>
          <a:prstGeom prst="round2SameRect">
            <a:avLst/>
          </a:prstGeom>
          <a:solidFill>
            <a:srgbClr val="E8D8CA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3508A6D1-B05F-1362-6366-47121109BFD4}"/>
              </a:ext>
            </a:extLst>
          </p:cNvPr>
          <p:cNvGrpSpPr/>
          <p:nvPr/>
        </p:nvGrpSpPr>
        <p:grpSpPr>
          <a:xfrm>
            <a:off x="6429566" y="1951290"/>
            <a:ext cx="893823" cy="138845"/>
            <a:chOff x="5455269" y="2543608"/>
            <a:chExt cx="893823" cy="138845"/>
          </a:xfrm>
        </p:grpSpPr>
        <p:sp>
          <p:nvSpPr>
            <p:cNvPr id="163" name="Freeform 9">
              <a:extLst>
                <a:ext uri="{FF2B5EF4-FFF2-40B4-BE49-F238E27FC236}">
                  <a16:creationId xmlns:a16="http://schemas.microsoft.com/office/drawing/2014/main" id="{BC9BF83F-F145-1E9A-C574-E8EB04A8B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6911" y="2543608"/>
              <a:ext cx="105211" cy="13884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4" name="Freeform 6">
              <a:extLst>
                <a:ext uri="{FF2B5EF4-FFF2-40B4-BE49-F238E27FC236}">
                  <a16:creationId xmlns:a16="http://schemas.microsoft.com/office/drawing/2014/main" id="{3220077F-4E38-8731-EBE8-52EA8A857388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6220991" y="2556243"/>
              <a:ext cx="128101" cy="11357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65" name="Group 12">
              <a:extLst>
                <a:ext uri="{FF2B5EF4-FFF2-40B4-BE49-F238E27FC236}">
                  <a16:creationId xmlns:a16="http://schemas.microsoft.com/office/drawing/2014/main" id="{87BA88C3-EBCD-09B5-E2B6-8C57D1610CB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455269" y="2556244"/>
              <a:ext cx="142773" cy="113573"/>
              <a:chOff x="6124" y="305"/>
              <a:chExt cx="841" cy="669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66" name="Freeform 13">
                <a:extLst>
                  <a:ext uri="{FF2B5EF4-FFF2-40B4-BE49-F238E27FC236}">
                    <a16:creationId xmlns:a16="http://schemas.microsoft.com/office/drawing/2014/main" id="{D9F5D611-A9FE-1D0E-E3A9-DC8B9CA082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7" name="Freeform 14">
                <a:extLst>
                  <a:ext uri="{FF2B5EF4-FFF2-40B4-BE49-F238E27FC236}">
                    <a16:creationId xmlns:a16="http://schemas.microsoft.com/office/drawing/2014/main" id="{4FCC1802-8897-7ABE-FF19-B6287B843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1EC19BD1-1518-CD7D-642F-22666FDD9952}"/>
              </a:ext>
            </a:extLst>
          </p:cNvPr>
          <p:cNvSpPr/>
          <p:nvPr/>
        </p:nvSpPr>
        <p:spPr>
          <a:xfrm>
            <a:off x="4782483" y="4451955"/>
            <a:ext cx="2655057" cy="1142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9" name="사각형: 둥근 위쪽 모서리 6">
            <a:extLst>
              <a:ext uri="{FF2B5EF4-FFF2-40B4-BE49-F238E27FC236}">
                <a16:creationId xmlns:a16="http://schemas.microsoft.com/office/drawing/2014/main" id="{93AC333F-9E2A-D6AB-C9F6-CF2DCBBD155B}"/>
              </a:ext>
            </a:extLst>
          </p:cNvPr>
          <p:cNvSpPr/>
          <p:nvPr/>
        </p:nvSpPr>
        <p:spPr>
          <a:xfrm>
            <a:off x="8182911" y="1854928"/>
            <a:ext cx="2703409" cy="2354309"/>
          </a:xfrm>
          <a:prstGeom prst="round2SameRect">
            <a:avLst>
              <a:gd name="adj1" fmla="val 2629"/>
              <a:gd name="adj2" fmla="val 1833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30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0" name="사각형: 둥근 위쪽 모서리 5">
            <a:extLst>
              <a:ext uri="{FF2B5EF4-FFF2-40B4-BE49-F238E27FC236}">
                <a16:creationId xmlns:a16="http://schemas.microsoft.com/office/drawing/2014/main" id="{7865ABF8-DEE5-0B8C-12BE-12267DFA0372}"/>
              </a:ext>
            </a:extLst>
          </p:cNvPr>
          <p:cNvSpPr/>
          <p:nvPr/>
        </p:nvSpPr>
        <p:spPr>
          <a:xfrm>
            <a:off x="8182911" y="1854928"/>
            <a:ext cx="2703408" cy="331571"/>
          </a:xfrm>
          <a:prstGeom prst="round2SameRect">
            <a:avLst/>
          </a:prstGeom>
          <a:solidFill>
            <a:srgbClr val="E8D8CA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66007587-0E4C-E52E-028E-374B5BFCA47A}"/>
              </a:ext>
            </a:extLst>
          </p:cNvPr>
          <p:cNvGrpSpPr/>
          <p:nvPr/>
        </p:nvGrpSpPr>
        <p:grpSpPr>
          <a:xfrm>
            <a:off x="9854169" y="1951290"/>
            <a:ext cx="893823" cy="138845"/>
            <a:chOff x="5455269" y="2543608"/>
            <a:chExt cx="893823" cy="138845"/>
          </a:xfrm>
        </p:grpSpPr>
        <p:sp>
          <p:nvSpPr>
            <p:cNvPr id="172" name="Freeform 9">
              <a:extLst>
                <a:ext uri="{FF2B5EF4-FFF2-40B4-BE49-F238E27FC236}">
                  <a16:creationId xmlns:a16="http://schemas.microsoft.com/office/drawing/2014/main" id="{318BFAB1-2934-54F2-8F80-117DC24DA6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6911" y="2543608"/>
              <a:ext cx="105211" cy="13884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3" name="Freeform 6">
              <a:extLst>
                <a:ext uri="{FF2B5EF4-FFF2-40B4-BE49-F238E27FC236}">
                  <a16:creationId xmlns:a16="http://schemas.microsoft.com/office/drawing/2014/main" id="{D58716BF-755D-5D09-A2D7-0393001445CE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6220991" y="2556243"/>
              <a:ext cx="128101" cy="11357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74" name="Group 12">
              <a:extLst>
                <a:ext uri="{FF2B5EF4-FFF2-40B4-BE49-F238E27FC236}">
                  <a16:creationId xmlns:a16="http://schemas.microsoft.com/office/drawing/2014/main" id="{ED8204C9-6C2E-AD1B-DE26-91DC9826607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455269" y="2556244"/>
              <a:ext cx="142773" cy="113573"/>
              <a:chOff x="6124" y="305"/>
              <a:chExt cx="841" cy="669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75" name="Freeform 13">
                <a:extLst>
                  <a:ext uri="{FF2B5EF4-FFF2-40B4-BE49-F238E27FC236}">
                    <a16:creationId xmlns:a16="http://schemas.microsoft.com/office/drawing/2014/main" id="{1CDF789D-2BE3-303A-FEF9-EB5348B9D4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6" name="Freeform 14">
                <a:extLst>
                  <a:ext uri="{FF2B5EF4-FFF2-40B4-BE49-F238E27FC236}">
                    <a16:creationId xmlns:a16="http://schemas.microsoft.com/office/drawing/2014/main" id="{F28C4B81-2F2A-AFF7-B96C-2BCD9344CB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62CE43EC-20A9-C2EF-75CA-D76661F4C84F}"/>
              </a:ext>
            </a:extLst>
          </p:cNvPr>
          <p:cNvSpPr/>
          <p:nvPr/>
        </p:nvSpPr>
        <p:spPr>
          <a:xfrm>
            <a:off x="8207086" y="4451955"/>
            <a:ext cx="2655057" cy="1142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188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96184" y="363331"/>
            <a:ext cx="10900741" cy="593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sz="13800" b="1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조땡의 부탁</a:t>
            </a:r>
            <a:r>
              <a:rPr lang="en-US" altLang="ko-KR" sz="13800" b="1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!!</a:t>
            </a:r>
          </a:p>
          <a:p>
            <a:pPr algn="ctr" fontAlgn="base"/>
            <a:endParaRPr lang="en-US" altLang="ko-KR" sz="4000" b="1" dirty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네이버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인플루언서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팬이 되어주세요</a:t>
            </a:r>
            <a:r>
              <a:rPr lang="en-US" altLang="ko-KR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ctr" fontAlgn="base">
              <a:lnSpc>
                <a:spcPct val="150000"/>
              </a:lnSpc>
            </a:pPr>
            <a:r>
              <a:rPr lang="en-US" altLang="ko-KR" sz="36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https://in.naver.com/seok830621</a:t>
            </a: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3600" b="1" dirty="0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너무 안 들어 주셔서 섭섭해요 </a:t>
            </a:r>
            <a:r>
              <a:rPr lang="ko-KR" altLang="en-US" sz="3600" b="1" dirty="0" err="1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ㅠㅠ</a:t>
            </a:r>
            <a:endParaRPr lang="en-US" altLang="ko-KR" sz="36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3746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br>
              <a:rPr lang="ko-KR" altLang="en-US" sz="1600" dirty="0">
                <a:solidFill>
                  <a:prstClr val="black"/>
                </a:solidFill>
              </a:rPr>
            </a:b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br>
              <a:rPr lang="ko-KR" altLang="en-US" sz="1600" dirty="0">
                <a:solidFill>
                  <a:prstClr val="black"/>
                </a:solidFill>
              </a:rPr>
            </a:b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br>
              <a:rPr lang="ko-KR" altLang="en-US" sz="1600" dirty="0">
                <a:solidFill>
                  <a:prstClr val="black"/>
                </a:solidFill>
              </a:rPr>
            </a:b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br>
              <a:rPr lang="ko-KR" altLang="en-US" sz="1600" dirty="0">
                <a:solidFill>
                  <a:prstClr val="black"/>
                </a:solidFill>
              </a:rPr>
            </a:b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br>
              <a:rPr lang="ko-KR" altLang="en-US" sz="1600" dirty="0">
                <a:solidFill>
                  <a:prstClr val="black"/>
                </a:solidFill>
              </a:rPr>
            </a:b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258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896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*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점선 테두리는 기본 컬러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453059" y="1840517"/>
            <a:ext cx="2712746" cy="2712746"/>
          </a:xfrm>
          <a:prstGeom prst="ellipse">
            <a:avLst/>
          </a:prstGeom>
          <a:solidFill>
            <a:srgbClr val="2762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schemeClr val="bg1"/>
                </a:solidFill>
              </a:rPr>
              <a:t>R 39</a:t>
            </a: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schemeClr val="bg1"/>
                </a:solidFill>
              </a:rPr>
              <a:t>G 98</a:t>
            </a: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schemeClr val="bg1"/>
                </a:solidFill>
              </a:rPr>
              <a:t>B 78</a:t>
            </a:r>
          </a:p>
        </p:txBody>
      </p:sp>
      <p:sp>
        <p:nvSpPr>
          <p:cNvPr id="9" name="타원 8"/>
          <p:cNvSpPr/>
          <p:nvPr/>
        </p:nvSpPr>
        <p:spPr>
          <a:xfrm>
            <a:off x="4750995" y="1840517"/>
            <a:ext cx="2712746" cy="2712746"/>
          </a:xfrm>
          <a:prstGeom prst="ellipse">
            <a:avLst/>
          </a:prstGeom>
          <a:solidFill>
            <a:srgbClr val="F7F3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R 247</a:t>
            </a: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G 243</a:t>
            </a: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B 239</a:t>
            </a:r>
          </a:p>
        </p:txBody>
      </p:sp>
      <p:sp>
        <p:nvSpPr>
          <p:cNvPr id="6" name="타원 5"/>
          <p:cNvSpPr/>
          <p:nvPr/>
        </p:nvSpPr>
        <p:spPr>
          <a:xfrm>
            <a:off x="8048931" y="1840517"/>
            <a:ext cx="2712746" cy="2712746"/>
          </a:xfrm>
          <a:prstGeom prst="ellipse">
            <a:avLst/>
          </a:prstGeom>
          <a:solidFill>
            <a:srgbClr val="FF83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255</a:t>
            </a: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131</a:t>
            </a: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B 86</a:t>
            </a:r>
          </a:p>
        </p:txBody>
      </p:sp>
    </p:spTree>
    <p:extLst>
      <p:ext uri="{BB962C8B-B14F-4D97-AF65-F5344CB8AC3E}">
        <p14:creationId xmlns:p14="http://schemas.microsoft.com/office/powerpoint/2010/main" val="2491338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431D3D7-6DFB-41FC-A73F-78BDDFBBF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 dirty="0"/>
              <a:t>설계 목적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계획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S/W, H/W</a:t>
            </a:r>
          </a:p>
          <a:p>
            <a:pPr marL="0" indent="0">
              <a:buNone/>
            </a:pPr>
            <a:r>
              <a:rPr lang="ko-KR" altLang="en-US" sz="2400" dirty="0"/>
              <a:t>기능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고려할 점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err="1"/>
              <a:t>간트</a:t>
            </a:r>
            <a:r>
              <a:rPr lang="ko-KR" altLang="en-US" sz="2400" dirty="0"/>
              <a:t> 차트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CCCDEFC-B834-4995-852E-9234C4DF7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4A9CE87F-0EAC-42D2-8720-E04D89D42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845" y="3878746"/>
            <a:ext cx="2128955" cy="212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225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C54159E-FAC2-49B9-9BA3-6A5AFA89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설계 목적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7E08C6E-51FB-40AB-9E11-BE7BA0D12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458" y="2167852"/>
            <a:ext cx="3411720" cy="34117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472B94D-A1EE-4C39-90CB-7F82F338F0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637" y="2167850"/>
            <a:ext cx="3411721" cy="341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42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37C7F09-542C-4507-AD82-8721CCC62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S/W</a:t>
            </a:r>
          </a:p>
          <a:p>
            <a:pPr marL="0" indent="0">
              <a:buNone/>
            </a:pPr>
            <a:r>
              <a:rPr lang="ko-KR" altLang="en-US" dirty="0" err="1"/>
              <a:t>라즈베리파이</a:t>
            </a:r>
            <a:r>
              <a:rPr lang="ko-KR" altLang="en-US" dirty="0"/>
              <a:t> </a:t>
            </a:r>
            <a:r>
              <a:rPr lang="en-US" altLang="ko-KR" dirty="0"/>
              <a:t>– C</a:t>
            </a:r>
            <a:r>
              <a:rPr lang="ko-KR" altLang="en-US" dirty="0"/>
              <a:t>언어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날씨 데이터 가져오기 </a:t>
            </a:r>
            <a:r>
              <a:rPr lang="en-US" altLang="ko-KR" dirty="0"/>
              <a:t>– JAVA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H/W</a:t>
            </a:r>
          </a:p>
          <a:p>
            <a:pPr marL="0" indent="0">
              <a:buNone/>
            </a:pPr>
            <a:r>
              <a:rPr lang="ko-KR" altLang="en-US" dirty="0" err="1"/>
              <a:t>라즈베리파이</a:t>
            </a:r>
            <a:r>
              <a:rPr lang="en-US" altLang="ko-KR" dirty="0"/>
              <a:t>,</a:t>
            </a:r>
            <a:r>
              <a:rPr lang="ko-KR" altLang="en-US" dirty="0"/>
              <a:t> 서브모터</a:t>
            </a:r>
            <a:r>
              <a:rPr lang="en-US" altLang="ko-KR" dirty="0"/>
              <a:t>, LED 3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골판지 디스플레이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ko-KR" altLang="en-US" dirty="0" err="1"/>
              <a:t>프리셋버튼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340F255-1770-4436-AA3E-E7612790A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S/W and H/W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1541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87970D2-64E7-4CD4-B52E-5717805D6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날씨 표시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미세먼지 농도 표시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지역 변경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프리셋</a:t>
            </a:r>
            <a:r>
              <a:rPr lang="ko-KR" altLang="en-US" dirty="0"/>
              <a:t> 버튼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DF70C2E-DD4E-4576-9850-17EA9C9CA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FF6978-F9D6-48DA-9673-ECF648B90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163" y="681037"/>
            <a:ext cx="2580637" cy="258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807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AA2E240-DB3B-4DF3-91EE-47594BD566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596" y="2014101"/>
            <a:ext cx="3312561" cy="3312561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10B12D24-0E70-4BD2-A512-EA45F656F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고려할 점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6E3026B-F7B5-4375-AD1B-EFD1AB583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469" y="1374502"/>
            <a:ext cx="4030473" cy="403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808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604AFEC-B33B-4E81-A8AA-6907908C76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1078"/>
            <a:ext cx="10515600" cy="2613037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3B77025-01E4-4822-A8EE-D06296CA6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간트</a:t>
            </a:r>
            <a:r>
              <a:rPr lang="ko-KR" altLang="en-US" dirty="0"/>
              <a:t> 차트</a:t>
            </a:r>
          </a:p>
        </p:txBody>
      </p:sp>
    </p:spTree>
    <p:extLst>
      <p:ext uri="{BB962C8B-B14F-4D97-AF65-F5344CB8AC3E}">
        <p14:creationId xmlns:p14="http://schemas.microsoft.com/office/powerpoint/2010/main" val="3181663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F85978B-DBBD-4CB6-A31E-57A8FF478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080908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134229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1ECE293-57D0-1B5F-FEAE-38718DB6752A}"/>
              </a:ext>
            </a:extLst>
          </p:cNvPr>
          <p:cNvGrpSpPr/>
          <p:nvPr/>
        </p:nvGrpSpPr>
        <p:grpSpPr>
          <a:xfrm>
            <a:off x="60515" y="245772"/>
            <a:ext cx="11995895" cy="6441900"/>
            <a:chOff x="60515" y="245772"/>
            <a:chExt cx="11995895" cy="6441900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55DA96B7-40A4-1B05-7C19-BE7BA6B495DB}"/>
                </a:ext>
              </a:extLst>
            </p:cNvPr>
            <p:cNvGrpSpPr/>
            <p:nvPr/>
          </p:nvGrpSpPr>
          <p:grpSpPr>
            <a:xfrm>
              <a:off x="135590" y="245772"/>
              <a:ext cx="11920820" cy="6441900"/>
              <a:chOff x="135590" y="245772"/>
              <a:chExt cx="11920820" cy="6441900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093FD31C-053C-4D72-0F1D-525A77C6A282}"/>
                  </a:ext>
                </a:extLst>
              </p:cNvPr>
              <p:cNvSpPr/>
              <p:nvPr/>
            </p:nvSpPr>
            <p:spPr>
              <a:xfrm>
                <a:off x="412378" y="344022"/>
                <a:ext cx="11644032" cy="6343650"/>
              </a:xfrm>
              <a:prstGeom prst="roundRect">
                <a:avLst>
                  <a:gd name="adj" fmla="val 2744"/>
                </a:avLst>
              </a:prstGeom>
              <a:solidFill>
                <a:srgbClr val="1F3D33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88403034-995B-A2B4-881C-63EB2CBA589B}"/>
                  </a:ext>
                </a:extLst>
              </p:cNvPr>
              <p:cNvSpPr/>
              <p:nvPr/>
            </p:nvSpPr>
            <p:spPr>
              <a:xfrm>
                <a:off x="135590" y="245772"/>
                <a:ext cx="11849098" cy="6429375"/>
              </a:xfrm>
              <a:prstGeom prst="roundRect">
                <a:avLst>
                  <a:gd name="adj" fmla="val 2648"/>
                </a:avLst>
              </a:prstGeom>
              <a:solidFill>
                <a:schemeClr val="bg1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rtlCol="0" anchor="t"/>
              <a:lstStyle/>
              <a:p>
                <a:pPr marL="0" lvl="2" algn="ctr">
                  <a:defRPr/>
                </a:pPr>
                <a:r>
                  <a:rPr lang="ko-KR" altLang="en-US" sz="3200" b="1" kern="0" dirty="0">
                    <a:ln w="15875">
                      <a:noFill/>
                    </a:ln>
                    <a:solidFill>
                      <a:srgbClr val="FF8356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차례</a:t>
                </a:r>
                <a:endParaRPr lang="en-US" altLang="ko-KR" sz="3200" kern="0" dirty="0">
                  <a:ln w="15875">
                    <a:noFill/>
                  </a:ln>
                  <a:solidFill>
                    <a:srgbClr val="FF835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4DC50C29-56CB-2570-8129-AC90588A153C}"/>
                </a:ext>
              </a:extLst>
            </p:cNvPr>
            <p:cNvGrpSpPr/>
            <p:nvPr/>
          </p:nvGrpSpPr>
          <p:grpSpPr>
            <a:xfrm>
              <a:off x="60515" y="245772"/>
              <a:ext cx="509038" cy="6336000"/>
              <a:chOff x="60515" y="245772"/>
              <a:chExt cx="509038" cy="6336000"/>
            </a:xfrm>
          </p:grpSpPr>
          <p:sp>
            <p:nvSpPr>
              <p:cNvPr id="53" name="사각형: 둥근 위쪽 모서리 52">
                <a:extLst>
                  <a:ext uri="{FF2B5EF4-FFF2-40B4-BE49-F238E27FC236}">
                    <a16:creationId xmlns:a16="http://schemas.microsoft.com/office/drawing/2014/main" id="{84268179-EEB0-BD6E-5F62-B815B807A595}"/>
                  </a:ext>
                </a:extLst>
              </p:cNvPr>
              <p:cNvSpPr/>
              <p:nvPr/>
            </p:nvSpPr>
            <p:spPr>
              <a:xfrm rot="16200000">
                <a:off x="-2778447" y="3233772"/>
                <a:ext cx="6336000" cy="360000"/>
              </a:xfrm>
              <a:prstGeom prst="round2SameRect">
                <a:avLst>
                  <a:gd name="adj1" fmla="val 38889"/>
                  <a:gd name="adj2" fmla="val 0"/>
                </a:avLst>
              </a:prstGeom>
              <a:solidFill>
                <a:srgbClr val="F7F3EF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FF8D8D47-4596-2747-477C-32F3D8FB9988}"/>
                  </a:ext>
                </a:extLst>
              </p:cNvPr>
              <p:cNvGrpSpPr/>
              <p:nvPr/>
            </p:nvGrpSpPr>
            <p:grpSpPr>
              <a:xfrm>
                <a:off x="60515" y="461964"/>
                <a:ext cx="391923" cy="5942734"/>
                <a:chOff x="60515" y="528639"/>
                <a:chExt cx="391923" cy="5942734"/>
              </a:xfrm>
            </p:grpSpPr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A2FCFB6E-B06F-7324-2ABC-729F2908B746}"/>
                    </a:ext>
                  </a:extLst>
                </p:cNvPr>
                <p:cNvGrpSpPr/>
                <p:nvPr/>
              </p:nvGrpSpPr>
              <p:grpSpPr>
                <a:xfrm>
                  <a:off x="60515" y="52863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" name="타원 7">
                    <a:extLst>
                      <a:ext uri="{FF2B5EF4-FFF2-40B4-BE49-F238E27FC236}">
                        <a16:creationId xmlns:a16="http://schemas.microsoft.com/office/drawing/2014/main" id="{56267911-EA10-8F92-B49A-6625B3329D1F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" name="사각형: 둥근 모서리 8">
                    <a:extLst>
                      <a:ext uri="{FF2B5EF4-FFF2-40B4-BE49-F238E27FC236}">
                        <a16:creationId xmlns:a16="http://schemas.microsoft.com/office/drawing/2014/main" id="{EA471E9F-75B9-6F82-20FE-C4CD7A977E11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7BD97629-07C4-AB41-C0E5-65E159AA5FBD}"/>
                    </a:ext>
                  </a:extLst>
                </p:cNvPr>
                <p:cNvGrpSpPr/>
                <p:nvPr/>
              </p:nvGrpSpPr>
              <p:grpSpPr>
                <a:xfrm>
                  <a:off x="60515" y="942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2" name="타원 11">
                    <a:extLst>
                      <a:ext uri="{FF2B5EF4-FFF2-40B4-BE49-F238E27FC236}">
                        <a16:creationId xmlns:a16="http://schemas.microsoft.com/office/drawing/2014/main" id="{D522E91A-95DB-07A8-76D0-F322A3AC2B3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" name="사각형: 둥근 모서리 12">
                    <a:extLst>
                      <a:ext uri="{FF2B5EF4-FFF2-40B4-BE49-F238E27FC236}">
                        <a16:creationId xmlns:a16="http://schemas.microsoft.com/office/drawing/2014/main" id="{6F53ECDF-ECDE-416C-2EAC-37941314246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id="{E192BDC3-597D-C326-5C33-71839145B57B}"/>
                    </a:ext>
                  </a:extLst>
                </p:cNvPr>
                <p:cNvGrpSpPr/>
                <p:nvPr/>
              </p:nvGrpSpPr>
              <p:grpSpPr>
                <a:xfrm>
                  <a:off x="60515" y="135586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5" name="타원 14">
                    <a:extLst>
                      <a:ext uri="{FF2B5EF4-FFF2-40B4-BE49-F238E27FC236}">
                        <a16:creationId xmlns:a16="http://schemas.microsoft.com/office/drawing/2014/main" id="{CAE5CD58-E90F-9D7D-B966-AFE1DF34681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사각형: 둥근 모서리 15">
                    <a:extLst>
                      <a:ext uri="{FF2B5EF4-FFF2-40B4-BE49-F238E27FC236}">
                        <a16:creationId xmlns:a16="http://schemas.microsoft.com/office/drawing/2014/main" id="{7F89D348-0F31-FAB1-1949-C622E2D251B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id="{1751CF99-D459-C050-553F-005006166F92}"/>
                    </a:ext>
                  </a:extLst>
                </p:cNvPr>
                <p:cNvGrpSpPr/>
                <p:nvPr/>
              </p:nvGrpSpPr>
              <p:grpSpPr>
                <a:xfrm>
                  <a:off x="60515" y="176948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8" name="타원 17">
                    <a:extLst>
                      <a:ext uri="{FF2B5EF4-FFF2-40B4-BE49-F238E27FC236}">
                        <a16:creationId xmlns:a16="http://schemas.microsoft.com/office/drawing/2014/main" id="{6D1051B0-BAF5-5E9D-EDF1-EA07565C1CDA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사각형: 둥근 모서리 18">
                    <a:extLst>
                      <a:ext uri="{FF2B5EF4-FFF2-40B4-BE49-F238E27FC236}">
                        <a16:creationId xmlns:a16="http://schemas.microsoft.com/office/drawing/2014/main" id="{96AD2326-C218-43AA-D2B1-EF197C0CBF48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id="{58D6EB24-619B-DEDC-AADA-6046F98A88A9}"/>
                    </a:ext>
                  </a:extLst>
                </p:cNvPr>
                <p:cNvGrpSpPr/>
                <p:nvPr/>
              </p:nvGrpSpPr>
              <p:grpSpPr>
                <a:xfrm>
                  <a:off x="60515" y="218309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1" name="타원 20">
                    <a:extLst>
                      <a:ext uri="{FF2B5EF4-FFF2-40B4-BE49-F238E27FC236}">
                        <a16:creationId xmlns:a16="http://schemas.microsoft.com/office/drawing/2014/main" id="{4567AEEC-7CC6-5AA9-E8B7-B71EF5313545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2" name="사각형: 둥근 모서리 21">
                    <a:extLst>
                      <a:ext uri="{FF2B5EF4-FFF2-40B4-BE49-F238E27FC236}">
                        <a16:creationId xmlns:a16="http://schemas.microsoft.com/office/drawing/2014/main" id="{4494A946-0AFE-2271-8CFD-F21BE2DEB4C7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id="{1DF6FE08-80DB-A83A-DBDB-F79ED8257A3A}"/>
                    </a:ext>
                  </a:extLst>
                </p:cNvPr>
                <p:cNvGrpSpPr/>
                <p:nvPr/>
              </p:nvGrpSpPr>
              <p:grpSpPr>
                <a:xfrm>
                  <a:off x="60515" y="259671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4" name="타원 23">
                    <a:extLst>
                      <a:ext uri="{FF2B5EF4-FFF2-40B4-BE49-F238E27FC236}">
                        <a16:creationId xmlns:a16="http://schemas.microsoft.com/office/drawing/2014/main" id="{BD73F7C5-F442-32EF-DC23-632E480A407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5" name="사각형: 둥근 모서리 24">
                    <a:extLst>
                      <a:ext uri="{FF2B5EF4-FFF2-40B4-BE49-F238E27FC236}">
                        <a16:creationId xmlns:a16="http://schemas.microsoft.com/office/drawing/2014/main" id="{CB6C25A4-878C-BE82-68FB-E4FA18FC99AC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B0A6D738-03FC-9812-D869-12F81DF440ED}"/>
                    </a:ext>
                  </a:extLst>
                </p:cNvPr>
                <p:cNvGrpSpPr/>
                <p:nvPr/>
              </p:nvGrpSpPr>
              <p:grpSpPr>
                <a:xfrm>
                  <a:off x="60515" y="301032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7" name="타원 26">
                    <a:extLst>
                      <a:ext uri="{FF2B5EF4-FFF2-40B4-BE49-F238E27FC236}">
                        <a16:creationId xmlns:a16="http://schemas.microsoft.com/office/drawing/2014/main" id="{970D0F17-795D-4693-3CA1-0378786E7479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8" name="사각형: 둥근 모서리 27">
                    <a:extLst>
                      <a:ext uri="{FF2B5EF4-FFF2-40B4-BE49-F238E27FC236}">
                        <a16:creationId xmlns:a16="http://schemas.microsoft.com/office/drawing/2014/main" id="{6F58AD13-97C5-859C-8BAB-CC4F2927E08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9" name="그룹 28">
                  <a:extLst>
                    <a:ext uri="{FF2B5EF4-FFF2-40B4-BE49-F238E27FC236}">
                      <a16:creationId xmlns:a16="http://schemas.microsoft.com/office/drawing/2014/main" id="{C23FEAF4-2B7E-6047-C528-9B009601CC62}"/>
                    </a:ext>
                  </a:extLst>
                </p:cNvPr>
                <p:cNvGrpSpPr/>
                <p:nvPr/>
              </p:nvGrpSpPr>
              <p:grpSpPr>
                <a:xfrm>
                  <a:off x="60515" y="342394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0" name="타원 29">
                    <a:extLst>
                      <a:ext uri="{FF2B5EF4-FFF2-40B4-BE49-F238E27FC236}">
                        <a16:creationId xmlns:a16="http://schemas.microsoft.com/office/drawing/2014/main" id="{F7A3E540-25B7-5269-4D68-64663D45F0AC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" name="사각형: 둥근 모서리 30">
                    <a:extLst>
                      <a:ext uri="{FF2B5EF4-FFF2-40B4-BE49-F238E27FC236}">
                        <a16:creationId xmlns:a16="http://schemas.microsoft.com/office/drawing/2014/main" id="{E51E6DD1-F01D-1305-D20F-FEAB6F409D74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2" name="그룹 31">
                  <a:extLst>
                    <a:ext uri="{FF2B5EF4-FFF2-40B4-BE49-F238E27FC236}">
                      <a16:creationId xmlns:a16="http://schemas.microsoft.com/office/drawing/2014/main" id="{7569B07F-3A00-7E05-2402-D033FA9C22ED}"/>
                    </a:ext>
                  </a:extLst>
                </p:cNvPr>
                <p:cNvGrpSpPr/>
                <p:nvPr/>
              </p:nvGrpSpPr>
              <p:grpSpPr>
                <a:xfrm>
                  <a:off x="60515" y="383755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3" name="타원 32">
                    <a:extLst>
                      <a:ext uri="{FF2B5EF4-FFF2-40B4-BE49-F238E27FC236}">
                        <a16:creationId xmlns:a16="http://schemas.microsoft.com/office/drawing/2014/main" id="{D47FAEB3-8DAA-A1E8-0218-9ADBD3741C4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4" name="사각형: 둥근 모서리 33">
                    <a:extLst>
                      <a:ext uri="{FF2B5EF4-FFF2-40B4-BE49-F238E27FC236}">
                        <a16:creationId xmlns:a16="http://schemas.microsoft.com/office/drawing/2014/main" id="{682351A8-10C8-6C38-7F69-9EFF742B873D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id="{E49B4C4E-947A-DA0F-5534-3B0B4CE8BC4B}"/>
                    </a:ext>
                  </a:extLst>
                </p:cNvPr>
                <p:cNvGrpSpPr/>
                <p:nvPr/>
              </p:nvGrpSpPr>
              <p:grpSpPr>
                <a:xfrm>
                  <a:off x="60515" y="425117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6" name="타원 35">
                    <a:extLst>
                      <a:ext uri="{FF2B5EF4-FFF2-40B4-BE49-F238E27FC236}">
                        <a16:creationId xmlns:a16="http://schemas.microsoft.com/office/drawing/2014/main" id="{81DEBCCF-0E45-B95E-95D2-8A95655C9D0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" name="사각형: 둥근 모서리 36">
                    <a:extLst>
                      <a:ext uri="{FF2B5EF4-FFF2-40B4-BE49-F238E27FC236}">
                        <a16:creationId xmlns:a16="http://schemas.microsoft.com/office/drawing/2014/main" id="{99B71E0D-693D-3474-9C12-C9D53965C69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id="{41F330B5-8114-A379-4CD4-18812B0DD927}"/>
                    </a:ext>
                  </a:extLst>
                </p:cNvPr>
                <p:cNvGrpSpPr/>
                <p:nvPr/>
              </p:nvGrpSpPr>
              <p:grpSpPr>
                <a:xfrm>
                  <a:off x="60515" y="466478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9" name="타원 38">
                    <a:extLst>
                      <a:ext uri="{FF2B5EF4-FFF2-40B4-BE49-F238E27FC236}">
                        <a16:creationId xmlns:a16="http://schemas.microsoft.com/office/drawing/2014/main" id="{3C88C877-317B-820E-1D17-2CAA3369DAD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0" name="사각형: 둥근 모서리 39">
                    <a:extLst>
                      <a:ext uri="{FF2B5EF4-FFF2-40B4-BE49-F238E27FC236}">
                        <a16:creationId xmlns:a16="http://schemas.microsoft.com/office/drawing/2014/main" id="{7D0F840C-CA40-FF35-88A0-9DDD12B78B12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1" name="그룹 40">
                  <a:extLst>
                    <a:ext uri="{FF2B5EF4-FFF2-40B4-BE49-F238E27FC236}">
                      <a16:creationId xmlns:a16="http://schemas.microsoft.com/office/drawing/2014/main" id="{BF36D008-A6EF-CF87-8311-55AA928379C8}"/>
                    </a:ext>
                  </a:extLst>
                </p:cNvPr>
                <p:cNvGrpSpPr/>
                <p:nvPr/>
              </p:nvGrpSpPr>
              <p:grpSpPr>
                <a:xfrm>
                  <a:off x="60515" y="507840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2" name="타원 41">
                    <a:extLst>
                      <a:ext uri="{FF2B5EF4-FFF2-40B4-BE49-F238E27FC236}">
                        <a16:creationId xmlns:a16="http://schemas.microsoft.com/office/drawing/2014/main" id="{9E62CD88-2609-7FF2-AEB7-8E619F3867AB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3" name="사각형: 둥근 모서리 42">
                    <a:extLst>
                      <a:ext uri="{FF2B5EF4-FFF2-40B4-BE49-F238E27FC236}">
                        <a16:creationId xmlns:a16="http://schemas.microsoft.com/office/drawing/2014/main" id="{3362AFE8-4271-A499-72D9-49BFAE3E7219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4" name="그룹 43">
                  <a:extLst>
                    <a:ext uri="{FF2B5EF4-FFF2-40B4-BE49-F238E27FC236}">
                      <a16:creationId xmlns:a16="http://schemas.microsoft.com/office/drawing/2014/main" id="{7A94F50E-F8CF-63FA-0FE2-0B290F2EEB8C}"/>
                    </a:ext>
                  </a:extLst>
                </p:cNvPr>
                <p:cNvGrpSpPr/>
                <p:nvPr/>
              </p:nvGrpSpPr>
              <p:grpSpPr>
                <a:xfrm>
                  <a:off x="60515" y="549201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5" name="타원 44">
                    <a:extLst>
                      <a:ext uri="{FF2B5EF4-FFF2-40B4-BE49-F238E27FC236}">
                        <a16:creationId xmlns:a16="http://schemas.microsoft.com/office/drawing/2014/main" id="{EC6298DF-31CF-2D14-D504-DD301EE0FDE2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6" name="사각형: 둥근 모서리 45">
                    <a:extLst>
                      <a:ext uri="{FF2B5EF4-FFF2-40B4-BE49-F238E27FC236}">
                        <a16:creationId xmlns:a16="http://schemas.microsoft.com/office/drawing/2014/main" id="{E83A24E9-37D7-E312-213B-97841185F2A2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id="{39CEF96F-CA12-B77D-ECEF-35E6379C235F}"/>
                    </a:ext>
                  </a:extLst>
                </p:cNvPr>
                <p:cNvGrpSpPr/>
                <p:nvPr/>
              </p:nvGrpSpPr>
              <p:grpSpPr>
                <a:xfrm>
                  <a:off x="60515" y="590563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8" name="타원 47">
                    <a:extLst>
                      <a:ext uri="{FF2B5EF4-FFF2-40B4-BE49-F238E27FC236}">
                        <a16:creationId xmlns:a16="http://schemas.microsoft.com/office/drawing/2014/main" id="{48D48042-0018-0EE9-EE3D-6CF24DC5AE47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9" name="사각형: 둥근 모서리 48">
                    <a:extLst>
                      <a:ext uri="{FF2B5EF4-FFF2-40B4-BE49-F238E27FC236}">
                        <a16:creationId xmlns:a16="http://schemas.microsoft.com/office/drawing/2014/main" id="{363B7BAB-ED24-F4CA-2B8B-CED91A97D66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50" name="그룹 49">
                  <a:extLst>
                    <a:ext uri="{FF2B5EF4-FFF2-40B4-BE49-F238E27FC236}">
                      <a16:creationId xmlns:a16="http://schemas.microsoft.com/office/drawing/2014/main" id="{03593534-415D-28D6-FE06-C760C15C66D1}"/>
                    </a:ext>
                  </a:extLst>
                </p:cNvPr>
                <p:cNvGrpSpPr/>
                <p:nvPr/>
              </p:nvGrpSpPr>
              <p:grpSpPr>
                <a:xfrm>
                  <a:off x="60515" y="6319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51" name="타원 50">
                    <a:extLst>
                      <a:ext uri="{FF2B5EF4-FFF2-40B4-BE49-F238E27FC236}">
                        <a16:creationId xmlns:a16="http://schemas.microsoft.com/office/drawing/2014/main" id="{C1466491-2983-01DC-EF12-1301C3CFF0E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2" name="사각형: 둥근 모서리 51">
                    <a:extLst>
                      <a:ext uri="{FF2B5EF4-FFF2-40B4-BE49-F238E27FC236}">
                        <a16:creationId xmlns:a16="http://schemas.microsoft.com/office/drawing/2014/main" id="{2F234EDD-94FA-F5F9-AC36-25610EA2D20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3" name="원호 55">
            <a:extLst>
              <a:ext uri="{FF2B5EF4-FFF2-40B4-BE49-F238E27FC236}">
                <a16:creationId xmlns:a16="http://schemas.microsoft.com/office/drawing/2014/main" id="{3542F902-E2C3-80B5-973E-3C06128C632E}"/>
              </a:ext>
            </a:extLst>
          </p:cNvPr>
          <p:cNvSpPr/>
          <p:nvPr/>
        </p:nvSpPr>
        <p:spPr>
          <a:xfrm>
            <a:off x="1408042" y="1925753"/>
            <a:ext cx="2011034" cy="2011034"/>
          </a:xfrm>
          <a:prstGeom prst="donut">
            <a:avLst>
              <a:gd name="adj" fmla="val 7082"/>
            </a:avLst>
          </a:prstGeom>
          <a:solidFill>
            <a:srgbClr val="E8D8CA"/>
          </a:solidFill>
          <a:ln w="1905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40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22AB755-6958-5702-D4EA-86B0866BC164}"/>
              </a:ext>
            </a:extLst>
          </p:cNvPr>
          <p:cNvSpPr/>
          <p:nvPr/>
        </p:nvSpPr>
        <p:spPr>
          <a:xfrm rot="18900000">
            <a:off x="3051852" y="3368221"/>
            <a:ext cx="74519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2D11D998-07A4-FDCF-211B-C8E06D65060F}"/>
              </a:ext>
            </a:extLst>
          </p:cNvPr>
          <p:cNvSpPr/>
          <p:nvPr/>
        </p:nvSpPr>
        <p:spPr>
          <a:xfrm rot="16200000">
            <a:off x="5116074" y="2733269"/>
            <a:ext cx="74519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원호 55">
            <a:extLst>
              <a:ext uri="{FF2B5EF4-FFF2-40B4-BE49-F238E27FC236}">
                <a16:creationId xmlns:a16="http://schemas.microsoft.com/office/drawing/2014/main" id="{5F841903-6580-EBBE-2883-397B2F67269B}"/>
              </a:ext>
            </a:extLst>
          </p:cNvPr>
          <p:cNvSpPr/>
          <p:nvPr/>
        </p:nvSpPr>
        <p:spPr>
          <a:xfrm>
            <a:off x="8772924" y="1925753"/>
            <a:ext cx="2011034" cy="2011034"/>
          </a:xfrm>
          <a:prstGeom prst="donut">
            <a:avLst>
              <a:gd name="adj" fmla="val 7082"/>
            </a:avLst>
          </a:prstGeom>
          <a:solidFill>
            <a:srgbClr val="E8D8CA"/>
          </a:solidFill>
          <a:ln w="1905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25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EE3C0993-2F0B-B54B-E997-0D1D33CACD1B}"/>
              </a:ext>
            </a:extLst>
          </p:cNvPr>
          <p:cNvSpPr/>
          <p:nvPr/>
        </p:nvSpPr>
        <p:spPr>
          <a:xfrm rot="16200000">
            <a:off x="10669148" y="2733268"/>
            <a:ext cx="74519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원호 55">
            <a:extLst>
              <a:ext uri="{FF2B5EF4-FFF2-40B4-BE49-F238E27FC236}">
                <a16:creationId xmlns:a16="http://schemas.microsoft.com/office/drawing/2014/main" id="{1D27241F-796D-D97A-867C-80313EE2F33F}"/>
              </a:ext>
            </a:extLst>
          </p:cNvPr>
          <p:cNvSpPr/>
          <p:nvPr/>
        </p:nvSpPr>
        <p:spPr>
          <a:xfrm>
            <a:off x="1281551" y="1799260"/>
            <a:ext cx="2264016" cy="2264016"/>
          </a:xfrm>
          <a:prstGeom prst="arc">
            <a:avLst>
              <a:gd name="adj1" fmla="val 16200000"/>
              <a:gd name="adj2" fmla="val 2619809"/>
            </a:avLst>
          </a:prstGeom>
          <a:noFill/>
          <a:ln w="19050" cap="flat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5" name="원호 55">
            <a:extLst>
              <a:ext uri="{FF2B5EF4-FFF2-40B4-BE49-F238E27FC236}">
                <a16:creationId xmlns:a16="http://schemas.microsoft.com/office/drawing/2014/main" id="{993B28E1-5153-A107-7163-3C963B32F484}"/>
              </a:ext>
            </a:extLst>
          </p:cNvPr>
          <p:cNvSpPr/>
          <p:nvPr/>
        </p:nvSpPr>
        <p:spPr>
          <a:xfrm>
            <a:off x="8640392" y="1799260"/>
            <a:ext cx="2264016" cy="2264016"/>
          </a:xfrm>
          <a:prstGeom prst="arc">
            <a:avLst>
              <a:gd name="adj1" fmla="val 16200000"/>
              <a:gd name="adj2" fmla="val 67777"/>
            </a:avLst>
          </a:prstGeom>
          <a:noFill/>
          <a:ln w="19050" cap="flat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9B1794F-5E3E-66AF-909B-DB83EBD8EC14}"/>
              </a:ext>
            </a:extLst>
          </p:cNvPr>
          <p:cNvSpPr/>
          <p:nvPr/>
        </p:nvSpPr>
        <p:spPr>
          <a:xfrm>
            <a:off x="970321" y="4325149"/>
            <a:ext cx="2886475" cy="1376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5495B48-EF74-8AA2-4CA0-C0CCF917972B}"/>
              </a:ext>
            </a:extLst>
          </p:cNvPr>
          <p:cNvSpPr/>
          <p:nvPr/>
        </p:nvSpPr>
        <p:spPr>
          <a:xfrm>
            <a:off x="4706316" y="4325149"/>
            <a:ext cx="2886475" cy="1376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D6D9CBB-3D2C-7C9A-B065-7D4EAA1B7FFC}"/>
              </a:ext>
            </a:extLst>
          </p:cNvPr>
          <p:cNvSpPr/>
          <p:nvPr/>
        </p:nvSpPr>
        <p:spPr>
          <a:xfrm>
            <a:off x="8442311" y="4325149"/>
            <a:ext cx="2886475" cy="1376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77242330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719</Words>
  <Application>Microsoft Office PowerPoint</Application>
  <PresentationFormat>와이드스크린</PresentationFormat>
  <Paragraphs>170</Paragraphs>
  <Slides>18</Slides>
  <Notes>0</Notes>
  <HiddenSlides>10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HY견고딕</vt:lpstr>
      <vt:lpstr>Tmon몬소리 Black</vt:lpstr>
      <vt:lpstr>맑은 고딕</vt:lpstr>
      <vt:lpstr>Arial</vt:lpstr>
      <vt:lpstr>1_Office 테마</vt:lpstr>
      <vt:lpstr>PowerPoint 프레젠테이션</vt:lpstr>
      <vt:lpstr>목차</vt:lpstr>
      <vt:lpstr>설계 목적</vt:lpstr>
      <vt:lpstr>S/W and H/W</vt:lpstr>
      <vt:lpstr>기능</vt:lpstr>
      <vt:lpstr>고려할 점</vt:lpstr>
      <vt:lpstr>간트 차트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이 환희</cp:lastModifiedBy>
  <cp:revision>8</cp:revision>
  <dcterms:created xsi:type="dcterms:W3CDTF">2023-02-06T07:18:11Z</dcterms:created>
  <dcterms:modified xsi:type="dcterms:W3CDTF">2023-04-11T06:25:36Z</dcterms:modified>
</cp:coreProperties>
</file>