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9" r:id="rId3"/>
    <p:sldId id="270" r:id="rId4"/>
    <p:sldId id="271" r:id="rId5"/>
    <p:sldId id="272" r:id="rId6"/>
    <p:sldId id="273" r:id="rId7"/>
    <p:sldId id="276" r:id="rId8"/>
    <p:sldId id="27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4737A-EB49-4E9C-A926-BCEE86F0F49D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CED9C-8A9C-4232-9C7E-3BC62997E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5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조장 및 조원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4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  <a:r>
              <a:rPr lang="en-US" altLang="ko-KR" dirty="0"/>
              <a:t>-</a:t>
            </a:r>
            <a:r>
              <a:rPr lang="ko-KR" altLang="en-US" dirty="0"/>
              <a:t> 설계 목적 </a:t>
            </a:r>
            <a:r>
              <a:rPr lang="en-US" altLang="ko-KR" dirty="0"/>
              <a:t>, </a:t>
            </a:r>
            <a:r>
              <a:rPr lang="ko-KR" altLang="en-US" dirty="0"/>
              <a:t>계획으로 이루어져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6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날씨와 미세먼지를 알아봐서 외출을 하기 전 미리 대비를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6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적 부분은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, JAVA </a:t>
            </a:r>
            <a:r>
              <a:rPr lang="ko-KR" altLang="en-US" dirty="0"/>
              <a:t>준비</a:t>
            </a:r>
            <a:endParaRPr lang="en-US" altLang="ko-KR" dirty="0"/>
          </a:p>
          <a:p>
            <a:r>
              <a:rPr lang="en-US" altLang="ko-KR" dirty="0"/>
              <a:t>H/W</a:t>
            </a:r>
            <a:r>
              <a:rPr lang="ko-KR" altLang="en-US" dirty="0"/>
              <a:t>적 부분은 </a:t>
            </a:r>
            <a:r>
              <a:rPr lang="ko-KR" altLang="en-US" dirty="0" err="1"/>
              <a:t>저런것들이</a:t>
            </a:r>
            <a:r>
              <a:rPr lang="ko-KR" altLang="en-US" dirty="0"/>
              <a:t> 필요하다 </a:t>
            </a:r>
            <a:r>
              <a:rPr lang="en-US" altLang="ko-KR" dirty="0"/>
              <a:t>(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기능은 </a:t>
            </a:r>
            <a:r>
              <a:rPr lang="ko-KR" altLang="en-US" dirty="0" err="1"/>
              <a:t>이런게</a:t>
            </a:r>
            <a:r>
              <a:rPr lang="ko-KR" altLang="en-US" dirty="0"/>
              <a:t> 있어요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89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예산이 한정적이고</a:t>
            </a:r>
            <a:r>
              <a:rPr lang="en-US" altLang="ko-KR" dirty="0"/>
              <a:t>, </a:t>
            </a:r>
            <a:r>
              <a:rPr lang="ko-KR" altLang="en-US" dirty="0"/>
              <a:t>이번 기회에 </a:t>
            </a:r>
            <a:r>
              <a:rPr lang="ko-KR" altLang="en-US" dirty="0" err="1"/>
              <a:t>라즈베리파이</a:t>
            </a:r>
            <a:r>
              <a:rPr lang="ko-KR" altLang="en-US" dirty="0"/>
              <a:t> 프로젝트를 처음해보기 때문에</a:t>
            </a:r>
            <a:r>
              <a:rPr lang="en-US" altLang="ko-KR" dirty="0"/>
              <a:t> </a:t>
            </a:r>
            <a:r>
              <a:rPr lang="ko-KR" altLang="en-US" dirty="0"/>
              <a:t>공부를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7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대략적인 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8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 </a:t>
            </a:r>
            <a:r>
              <a:rPr lang="ko-KR" altLang="en-US" dirty="0" err="1"/>
              <a:t>떙큐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4DC0567-34ED-4DD0-BCEA-306FE9E4AE4D}"/>
              </a:ext>
            </a:extLst>
          </p:cNvPr>
          <p:cNvGrpSpPr/>
          <p:nvPr userDrawn="1"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F7F47BB-EE1A-45F1-A298-DABFECCD23CE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B2396FE-AB76-446E-AD04-56B80428B117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AE11832-317C-42ED-8B65-0F37B3102D85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DC2A12D-464B-4E09-81E9-AE482D60663E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62" name="사각형: 둥근 위쪽 모서리 61">
                <a:extLst>
                  <a:ext uri="{FF2B5EF4-FFF2-40B4-BE49-F238E27FC236}">
                    <a16:creationId xmlns:a16="http://schemas.microsoft.com/office/drawing/2014/main" id="{4CFE2E4B-C35A-4178-B64C-163164E7D9AD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85FF326B-DC0B-4A5B-B166-E3F818D3D8E1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277B4F47-7016-4E8C-981A-700C419D7C63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7" name="타원 106">
                    <a:extLst>
                      <a:ext uri="{FF2B5EF4-FFF2-40B4-BE49-F238E27FC236}">
                        <a16:creationId xmlns:a16="http://schemas.microsoft.com/office/drawing/2014/main" id="{F43F2671-F782-40B3-88D2-63F18F0D6533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4D226B50-5E67-46F1-8550-7602115E5D5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949E7FE7-1D71-4B91-B24F-8FBAC6626BDE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5" name="타원 104">
                    <a:extLst>
                      <a:ext uri="{FF2B5EF4-FFF2-40B4-BE49-F238E27FC236}">
                        <a16:creationId xmlns:a16="http://schemas.microsoft.com/office/drawing/2014/main" id="{84EC53C0-1994-426B-AAD9-A17B23B86FB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A4D3D226-6FAB-441E-B628-4E705044CA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67A1F7BF-B8E7-4393-836C-05AC7D019D1F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3" name="타원 102">
                    <a:extLst>
                      <a:ext uri="{FF2B5EF4-FFF2-40B4-BE49-F238E27FC236}">
                        <a16:creationId xmlns:a16="http://schemas.microsoft.com/office/drawing/2014/main" id="{E75E5E1F-B5D5-4B8D-8F46-552FA26FC73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520E8679-9309-4618-A424-9D31390D1A1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43CDC465-4F59-4F40-BDD6-7027C85C0FFB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1" name="타원 100">
                    <a:extLst>
                      <a:ext uri="{FF2B5EF4-FFF2-40B4-BE49-F238E27FC236}">
                        <a16:creationId xmlns:a16="http://schemas.microsoft.com/office/drawing/2014/main" id="{913694AD-6FF9-427C-BBAE-4F8B2F4E189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사각형: 둥근 모서리 101">
                    <a:extLst>
                      <a:ext uri="{FF2B5EF4-FFF2-40B4-BE49-F238E27FC236}">
                        <a16:creationId xmlns:a16="http://schemas.microsoft.com/office/drawing/2014/main" id="{8AE3E1E3-E27A-40A7-8D31-33F41576F1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BD814E19-AFD8-45FA-B9FB-CA3F22DA6DD4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9" name="타원 98">
                    <a:extLst>
                      <a:ext uri="{FF2B5EF4-FFF2-40B4-BE49-F238E27FC236}">
                        <a16:creationId xmlns:a16="http://schemas.microsoft.com/office/drawing/2014/main" id="{723D6042-06F9-4F45-99EC-683FD9298AD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0" name="사각형: 둥근 모서리 99">
                    <a:extLst>
                      <a:ext uri="{FF2B5EF4-FFF2-40B4-BE49-F238E27FC236}">
                        <a16:creationId xmlns:a16="http://schemas.microsoft.com/office/drawing/2014/main" id="{D5387E04-B1FE-4FBB-B261-684F8B9C19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1F6FC23E-9EDF-4E0A-B948-F9850CC4D450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220210E5-5531-4F3C-8749-A471FE3B8AF1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CC5F7F7E-7C10-4929-98BB-8C90E64B5D5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D0CB874F-2EA7-41B5-A898-927BA2C90575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CA6CC372-1F2A-4A3B-B792-94272AE96E5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A8866C10-186D-4FA0-97DD-505690402FC0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403F3C52-806D-4262-AC15-C0073D0D9CD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174E5F56-5AE3-462B-B210-254D5188473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EE86EF0A-A9F8-4B70-8E47-75D9C9CEA45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3E5506C1-15B1-4539-96F2-AF96BCD055DC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1" name="타원 90">
                    <a:extLst>
                      <a:ext uri="{FF2B5EF4-FFF2-40B4-BE49-F238E27FC236}">
                        <a16:creationId xmlns:a16="http://schemas.microsoft.com/office/drawing/2014/main" id="{681FA627-436E-43CF-BBEC-CA8585BEFED6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사각형: 둥근 모서리 91">
                    <a:extLst>
                      <a:ext uri="{FF2B5EF4-FFF2-40B4-BE49-F238E27FC236}">
                        <a16:creationId xmlns:a16="http://schemas.microsoft.com/office/drawing/2014/main" id="{BB7032B1-36F4-4D3D-957D-C6B2D5C4CD2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CAC3505B-8872-4909-B45B-29786C7B88C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9" name="타원 88">
                    <a:extLst>
                      <a:ext uri="{FF2B5EF4-FFF2-40B4-BE49-F238E27FC236}">
                        <a16:creationId xmlns:a16="http://schemas.microsoft.com/office/drawing/2014/main" id="{D800A768-67E7-461F-929E-5B908808A2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" name="사각형: 둥근 모서리 89">
                    <a:extLst>
                      <a:ext uri="{FF2B5EF4-FFF2-40B4-BE49-F238E27FC236}">
                        <a16:creationId xmlns:a16="http://schemas.microsoft.com/office/drawing/2014/main" id="{A0D51907-1374-4B92-8B0C-FB53CEDB59B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3B0C2F6-8A61-4105-9008-BB0A328084E4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E05D24E6-CE9C-462B-B23C-EA05DBAE14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2027AADD-C6DD-41F4-A017-CD398179D30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75BD6D39-7B3B-4D5D-A1E2-E8A46DE76C29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5" name="타원 84">
                    <a:extLst>
                      <a:ext uri="{FF2B5EF4-FFF2-40B4-BE49-F238E27FC236}">
                        <a16:creationId xmlns:a16="http://schemas.microsoft.com/office/drawing/2014/main" id="{C0A77FC2-081C-4D64-85B8-5A1B9F127C4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723CD7A0-2B7E-473D-A87D-37F09DF4712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0ECFF6B9-A5DB-484C-AEEA-001704DC144B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1902DD42-92FB-4C3E-83EB-BB8B457A30F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395898D9-A93D-44B7-8B38-B0210AE0231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251CECCB-2D30-42F9-91EC-B242951CFC0B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1" name="타원 80">
                    <a:extLst>
                      <a:ext uri="{FF2B5EF4-FFF2-40B4-BE49-F238E27FC236}">
                        <a16:creationId xmlns:a16="http://schemas.microsoft.com/office/drawing/2014/main" id="{23EC9BC0-0096-4F57-8F8D-2831871D3A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2" name="사각형: 둥근 모서리 81">
                    <a:extLst>
                      <a:ext uri="{FF2B5EF4-FFF2-40B4-BE49-F238E27FC236}">
                        <a16:creationId xmlns:a16="http://schemas.microsoft.com/office/drawing/2014/main" id="{6F2A4066-9C8E-4466-9C56-8DDA2849237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7D6728A6-27C7-493A-ABF0-4274DC0586BA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A40D15B7-A2F1-4C86-ABE0-E71D46A637D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0" name="사각형: 둥근 모서리 79">
                    <a:extLst>
                      <a:ext uri="{FF2B5EF4-FFF2-40B4-BE49-F238E27FC236}">
                        <a16:creationId xmlns:a16="http://schemas.microsoft.com/office/drawing/2014/main" id="{9630F177-5E91-4D5B-B93A-451E077031C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7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6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DA96B7-40A4-1B05-7C19-BE7BA6B495DB}"/>
              </a:ext>
            </a:extLst>
          </p:cNvPr>
          <p:cNvGrpSpPr/>
          <p:nvPr/>
        </p:nvGrpSpPr>
        <p:grpSpPr>
          <a:xfrm>
            <a:off x="170326" y="205178"/>
            <a:ext cx="11884959" cy="6478123"/>
            <a:chOff x="171451" y="209549"/>
            <a:chExt cx="11884959" cy="647812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93FD31C-053C-4D72-0F1D-525A77C6A282}"/>
                </a:ext>
              </a:extLst>
            </p:cNvPr>
            <p:cNvSpPr/>
            <p:nvPr/>
          </p:nvSpPr>
          <p:spPr>
            <a:xfrm>
              <a:off x="412378" y="344022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403034-995B-A2B4-881C-63EB2CBA589B}"/>
                </a:ext>
              </a:extLst>
            </p:cNvPr>
            <p:cNvSpPr/>
            <p:nvPr/>
          </p:nvSpPr>
          <p:spPr>
            <a:xfrm>
              <a:off x="171451" y="209549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r>
                <a:rPr lang="en-US" altLang="ko-KR" sz="60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IoT</a:t>
              </a:r>
              <a:r>
                <a:rPr lang="ko-KR" altLang="en-US" sz="6000" b="1" i="1" kern="0" dirty="0" err="1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임베디드소프트웨어</a:t>
              </a:r>
              <a:endParaRPr lang="en-US" altLang="ko-KR" sz="6600" b="1" i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marL="0" lvl="2" algn="ctr">
                <a:defRPr/>
              </a:pPr>
              <a:r>
                <a:rPr lang="ko-KR" altLang="en-US" i="1" kern="0" dirty="0">
                  <a:ln w="15875">
                    <a:noFill/>
                  </a:ln>
                  <a:solidFill>
                    <a:srgbClr val="FF8356"/>
                  </a:solidFill>
                </a:rPr>
                <a:t>프로젝트 제안 발표</a:t>
              </a:r>
              <a:endParaRPr lang="en-US" altLang="ko-KR" sz="1050" i="1" kern="0" dirty="0">
                <a:ln w="15875">
                  <a:noFill/>
                </a:ln>
                <a:solidFill>
                  <a:srgbClr val="FF8356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FBB2A9-6D8B-4587-BA8E-3BC4C2EAB1E7}"/>
              </a:ext>
            </a:extLst>
          </p:cNvPr>
          <p:cNvSpPr/>
          <p:nvPr/>
        </p:nvSpPr>
        <p:spPr>
          <a:xfrm>
            <a:off x="9092331" y="4856913"/>
            <a:ext cx="257634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21912058 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이정빈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21912054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이환희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2112030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김유진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22112122 </a:t>
            </a:r>
            <a:r>
              <a:rPr lang="ko-KR" alt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장윤지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61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31D3D7-6DFB-41FC-A73F-78BDDFBB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설계 목적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Why?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S/W, H/W</a:t>
            </a:r>
          </a:p>
          <a:p>
            <a:pPr marL="0" indent="0">
              <a:buNone/>
            </a:pPr>
            <a:r>
              <a:rPr lang="ko-KR" altLang="en-US" sz="2400" dirty="0"/>
              <a:t>기능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고려할 점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초기 디자인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Gantt chart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CCDEFC-B834-4995-852E-9234C4DF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A9CE87F-0EAC-42D2-8720-E04D89D4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45" y="3878746"/>
            <a:ext cx="2128955" cy="212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54159E-FAC2-49B9-9BA3-6A5AFA89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목적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E08C6E-51FB-40AB-9E11-BE7BA0D12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58" y="2167852"/>
            <a:ext cx="3411720" cy="34117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72B94D-A1EE-4C39-90CB-7F82F338F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37" y="2167850"/>
            <a:ext cx="3411721" cy="34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7C7F09-542C-4507-AD82-8721CCC62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S/W</a:t>
            </a:r>
          </a:p>
          <a:p>
            <a:pPr marL="0" indent="0">
              <a:buNone/>
            </a:pPr>
            <a:r>
              <a:rPr lang="ko-KR" altLang="en-US" dirty="0"/>
              <a:t>라즈베리 파이 </a:t>
            </a:r>
            <a:r>
              <a:rPr lang="en-US" altLang="ko-KR" dirty="0"/>
              <a:t>– C</a:t>
            </a:r>
            <a:r>
              <a:rPr lang="ko-KR" altLang="en-US" dirty="0"/>
              <a:t>언어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날씨 데이터 가져오기 </a:t>
            </a:r>
            <a:r>
              <a:rPr lang="en-US" altLang="ko-KR" dirty="0"/>
              <a:t>– JAVA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H/W</a:t>
            </a:r>
          </a:p>
          <a:p>
            <a:pPr marL="0" indent="0">
              <a:buNone/>
            </a:pPr>
            <a:r>
              <a:rPr lang="ko-KR" altLang="en-US" dirty="0"/>
              <a:t>라즈베리 파이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서보</a:t>
            </a:r>
            <a:r>
              <a:rPr lang="en-US" altLang="ko-KR" dirty="0"/>
              <a:t>(Servo)</a:t>
            </a:r>
            <a:r>
              <a:rPr lang="ko-KR" altLang="en-US" dirty="0"/>
              <a:t>모터</a:t>
            </a:r>
            <a:r>
              <a:rPr lang="en-US" altLang="ko-KR" dirty="0"/>
              <a:t>, LED 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골판지 디스플레이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 err="1"/>
              <a:t>프리셋</a:t>
            </a:r>
            <a:r>
              <a:rPr lang="ko-KR" altLang="en-US" dirty="0"/>
              <a:t> 버튼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40F255-1770-4436-AA3E-E7612790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S/W and H/W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54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7970D2-64E7-4CD4-B52E-5717805D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날씨 표시</a:t>
            </a:r>
            <a:r>
              <a:rPr lang="en-US" altLang="ko-KR" dirty="0"/>
              <a:t> (</a:t>
            </a:r>
            <a:r>
              <a:rPr lang="ko-KR" altLang="en-US" dirty="0"/>
              <a:t>비가 온다면</a:t>
            </a:r>
            <a:r>
              <a:rPr lang="en-US" altLang="ko-KR" dirty="0"/>
              <a:t>?)</a:t>
            </a:r>
          </a:p>
          <a:p>
            <a:endParaRPr lang="en-US" altLang="ko-KR" dirty="0"/>
          </a:p>
          <a:p>
            <a:r>
              <a:rPr lang="ko-KR" altLang="en-US" dirty="0"/>
              <a:t>미세먼지 농도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지역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프리셋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DF70C2E-DD4E-4576-9850-17EA9C9C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F6978-F9D6-48DA-9673-ECF648B90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163" y="681037"/>
            <a:ext cx="2580637" cy="258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0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A2E240-DB3B-4DF3-91EE-47594BD56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96" y="2014101"/>
            <a:ext cx="3312561" cy="3312561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10B12D24-0E70-4BD2-A512-EA45F656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고려할 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E3026B-F7B5-4375-AD1B-EFD1AB583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69" y="1374502"/>
            <a:ext cx="4030473" cy="40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0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3B0518-37E5-456D-8E5F-49D2A2671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10" y="1825625"/>
            <a:ext cx="7383979" cy="435133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718C111-266F-484D-A94F-F973298F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디자인</a:t>
            </a:r>
          </a:p>
        </p:txBody>
      </p:sp>
    </p:spTree>
    <p:extLst>
      <p:ext uri="{BB962C8B-B14F-4D97-AF65-F5344CB8AC3E}">
        <p14:creationId xmlns:p14="http://schemas.microsoft.com/office/powerpoint/2010/main" val="406631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04AFEC-B33B-4E81-A8AA-6907908C7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078"/>
            <a:ext cx="10515600" cy="2613037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3B77025-01E4-4822-A8EE-D06296CA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66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85978B-DBBD-4CB6-A31E-57A8FF478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08090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1342293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170</Words>
  <Application>Microsoft Office PowerPoint</Application>
  <PresentationFormat>와이드스크린</PresentationFormat>
  <Paragraphs>53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Tmon몬소리 Black</vt:lpstr>
      <vt:lpstr>맑은 고딕</vt:lpstr>
      <vt:lpstr>Arial</vt:lpstr>
      <vt:lpstr>1_Office 테마</vt:lpstr>
      <vt:lpstr>PowerPoint 프레젠테이션</vt:lpstr>
      <vt:lpstr>목차</vt:lpstr>
      <vt:lpstr>설계 목적</vt:lpstr>
      <vt:lpstr>S/W and H/W</vt:lpstr>
      <vt:lpstr>기능</vt:lpstr>
      <vt:lpstr>고려할 점</vt:lpstr>
      <vt:lpstr>초기 디자인</vt:lpstr>
      <vt:lpstr>Gantt chart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이 환희</cp:lastModifiedBy>
  <cp:revision>12</cp:revision>
  <dcterms:created xsi:type="dcterms:W3CDTF">2023-02-06T07:18:11Z</dcterms:created>
  <dcterms:modified xsi:type="dcterms:W3CDTF">2023-04-11T14:40:27Z</dcterms:modified>
</cp:coreProperties>
</file>