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9092331" y="4856913"/>
            <a:ext cx="25763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Gantt 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 err="1"/>
              <a:t>라즈베리파이</a:t>
            </a:r>
            <a:r>
              <a:rPr lang="en-US" altLang="ko-KR" dirty="0"/>
              <a:t>,</a:t>
            </a:r>
            <a:r>
              <a:rPr lang="ko-KR" altLang="en-US" dirty="0"/>
              <a:t> 서브모터</a:t>
            </a:r>
            <a:r>
              <a:rPr lang="en-US" altLang="ko-KR" dirty="0"/>
              <a:t>, LED 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 err="1"/>
              <a:t>프리셋버튼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지역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프리셋</a:t>
            </a:r>
            <a:r>
              <a:rPr lang="ko-KR" altLang="en-US" dirty="0"/>
              <a:t> 버튼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078"/>
            <a:ext cx="10515600" cy="2613037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156</Words>
  <Application>Microsoft Office PowerPoint</Application>
  <PresentationFormat>와이드스크린</PresentationFormat>
  <Paragraphs>51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Tmon몬소리 Black</vt:lpstr>
      <vt:lpstr>맑은 고딕</vt:lpstr>
      <vt:lpstr>Arial</vt:lpstr>
      <vt:lpstr>1_Office 테마</vt:lpstr>
      <vt:lpstr>PowerPoint 프레젠테이션</vt:lpstr>
      <vt:lpstr>목차</vt:lpstr>
      <vt:lpstr>설계 목적</vt:lpstr>
      <vt:lpstr>S/W and H/W</vt:lpstr>
      <vt:lpstr>기능</vt:lpstr>
      <vt:lpstr>고려할 점</vt:lpstr>
      <vt:lpstr>Gantt chart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10</cp:revision>
  <dcterms:created xsi:type="dcterms:W3CDTF">2023-02-06T07:18:11Z</dcterms:created>
  <dcterms:modified xsi:type="dcterms:W3CDTF">2023-04-11T14:13:33Z</dcterms:modified>
</cp:coreProperties>
</file>