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70" r:id="rId4"/>
    <p:sldId id="277" r:id="rId5"/>
    <p:sldId id="271" r:id="rId6"/>
    <p:sldId id="272" r:id="rId7"/>
    <p:sldId id="273" r:id="rId8"/>
    <p:sldId id="274" r:id="rId9"/>
    <p:sldId id="276" r:id="rId10"/>
    <p:sldId id="275" r:id="rId11"/>
  </p:sldIdLst>
  <p:sldSz cx="12192000" cy="6858000"/>
  <p:notesSz cx="6858000" cy="9144000"/>
  <p:embeddedFontLst>
    <p:embeddedFont>
      <p:font typeface="Tmon몬소리 Black" panose="02000A03000000000000" pitchFamily="2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737A-EB49-4E9C-A926-BCEE86F0F49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ED9C-8A9C-4232-9C7E-3BC62997E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 및 조원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r>
              <a:rPr lang="en-US" altLang="ko-KR" dirty="0"/>
              <a:t>-</a:t>
            </a:r>
            <a:r>
              <a:rPr lang="ko-KR" altLang="en-US" dirty="0"/>
              <a:t> 설계 목적 </a:t>
            </a:r>
            <a:r>
              <a:rPr lang="en-US" altLang="ko-KR" dirty="0"/>
              <a:t>, </a:t>
            </a:r>
            <a:r>
              <a:rPr lang="ko-KR" altLang="en-US" dirty="0"/>
              <a:t>계획으로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날씨와 미세먼지를 알아봐서 외출을 하기 전 미리 대비를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적 부분은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JAVA </a:t>
            </a:r>
            <a:r>
              <a:rPr lang="ko-KR" altLang="en-US" dirty="0"/>
              <a:t>준비</a:t>
            </a:r>
            <a:endParaRPr lang="en-US" altLang="ko-KR" dirty="0"/>
          </a:p>
          <a:p>
            <a:r>
              <a:rPr lang="en-US" altLang="ko-KR" dirty="0"/>
              <a:t>H/W</a:t>
            </a:r>
            <a:r>
              <a:rPr lang="ko-KR" altLang="en-US" dirty="0"/>
              <a:t>적 부분은 </a:t>
            </a:r>
            <a:r>
              <a:rPr lang="ko-KR" altLang="en-US" dirty="0" err="1"/>
              <a:t>저런것들이</a:t>
            </a:r>
            <a:r>
              <a:rPr lang="ko-KR" altLang="en-US" dirty="0"/>
              <a:t> 필요하다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기능은 </a:t>
            </a:r>
            <a:r>
              <a:rPr lang="ko-KR" altLang="en-US" dirty="0" err="1"/>
              <a:t>이런게</a:t>
            </a:r>
            <a:r>
              <a:rPr lang="ko-KR" altLang="en-US" dirty="0"/>
              <a:t> 있어요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예산이 한정적이고</a:t>
            </a:r>
            <a:r>
              <a:rPr lang="en-US" altLang="ko-KR" dirty="0"/>
              <a:t>, </a:t>
            </a:r>
            <a:r>
              <a:rPr lang="ko-KR" altLang="en-US" dirty="0"/>
              <a:t>이번 기회에 </a:t>
            </a:r>
            <a:r>
              <a:rPr lang="ko-KR" altLang="en-US" dirty="0" err="1"/>
              <a:t>라즈베리파이</a:t>
            </a:r>
            <a:r>
              <a:rPr lang="ko-KR" altLang="en-US" dirty="0"/>
              <a:t> 프로젝트를 처음해보기 때문에</a:t>
            </a:r>
            <a:r>
              <a:rPr lang="en-US" altLang="ko-KR" dirty="0"/>
              <a:t> </a:t>
            </a:r>
            <a:r>
              <a:rPr lang="ko-KR" altLang="en-US" dirty="0"/>
              <a:t>공부를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ko-KR" altLang="en-US" dirty="0" err="1"/>
              <a:t>떙큐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프로젝트 제안 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6094875" y="4758978"/>
            <a:ext cx="56252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발표 및 제작총괄 </a:t>
            </a:r>
            <a:r>
              <a:rPr lang="en-US" altLang="ko-KR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 및 파이 개발 참여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보고서 작성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날씨 수신 서버 제작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설계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Why?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S/W, H/W</a:t>
            </a:r>
          </a:p>
          <a:p>
            <a:pPr marL="0" indent="0">
              <a:buNone/>
            </a:pPr>
            <a:r>
              <a:rPr lang="ko-KR" altLang="en-US" sz="2400" dirty="0"/>
              <a:t>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고려할 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초기 디자인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Gantt chart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A9CE87F-0EAC-42D2-8720-E04D89D4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45" y="3878746"/>
            <a:ext cx="2128955" cy="21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54159E-FAC2-49B9-9BA3-6A5AFA8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목적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08C6E-51FB-40AB-9E11-BE7BA0D1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8" y="2167852"/>
            <a:ext cx="3411720" cy="3411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72B94D-A1EE-4C39-90CB-7F82F338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37" y="2167850"/>
            <a:ext cx="3411721" cy="3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253331"/>
            <a:ext cx="7383979" cy="4351338"/>
          </a:xfrm>
        </p:spPr>
      </p:pic>
    </p:spTree>
    <p:extLst>
      <p:ext uri="{BB962C8B-B14F-4D97-AF65-F5344CB8AC3E}">
        <p14:creationId xmlns:p14="http://schemas.microsoft.com/office/powerpoint/2010/main" val="13349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C7F09-542C-4507-AD82-8721CCC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S/W</a:t>
            </a:r>
          </a:p>
          <a:p>
            <a:pPr marL="0" indent="0">
              <a:buNone/>
            </a:pPr>
            <a:r>
              <a:rPr lang="ko-KR" altLang="en-US" dirty="0"/>
              <a:t>라즈베리 파이 </a:t>
            </a:r>
            <a:r>
              <a:rPr lang="en-US" altLang="ko-KR" dirty="0"/>
              <a:t>– C</a:t>
            </a:r>
            <a:r>
              <a:rPr lang="ko-KR" altLang="en-US" dirty="0"/>
              <a:t>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 데이터 가져오기 </a:t>
            </a:r>
            <a:r>
              <a:rPr lang="en-US" altLang="ko-KR" dirty="0"/>
              <a:t>– 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H/W</a:t>
            </a:r>
          </a:p>
          <a:p>
            <a:pPr marL="0" indent="0">
              <a:buNone/>
            </a:pPr>
            <a:r>
              <a:rPr lang="ko-KR" altLang="en-US" dirty="0"/>
              <a:t>라즈베리 파이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서보</a:t>
            </a:r>
            <a:r>
              <a:rPr lang="en-US" altLang="ko-KR" dirty="0"/>
              <a:t>(Servo)</a:t>
            </a:r>
            <a:r>
              <a:rPr lang="ko-KR" altLang="en-US" dirty="0"/>
              <a:t>모터</a:t>
            </a:r>
            <a:r>
              <a:rPr lang="en-US" altLang="ko-KR" dirty="0"/>
              <a:t>, LED 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골판지 디스플레이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40F255-1770-4436-AA3E-E761279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and 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5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7970D2-64E7-4CD4-B52E-5717805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 농도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비 소식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F6978-F9D6-48DA-9673-ECF648B9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63" y="681037"/>
            <a:ext cx="2580637" cy="25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A2E240-DB3B-4DF3-91EE-47594BD5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96" y="2014101"/>
            <a:ext cx="3312561" cy="33125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0B12D24-0E70-4BD2-A512-EA45F656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고려할 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E3026B-F7B5-4375-AD1B-EFD1AB58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69" y="1374502"/>
            <a:ext cx="4030473" cy="40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04AFEC-B33B-4E81-A8AA-6907908C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2" r="42681" b="65585"/>
          <a:stretch/>
        </p:blipFill>
        <p:spPr>
          <a:xfrm>
            <a:off x="990600" y="2286000"/>
            <a:ext cx="10515600" cy="94059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B77025-01E4-4822-A8EE-D06296CA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AFA3A5B-9ACC-473B-AB01-FD9F0417E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1"/>
          <a:stretch/>
        </p:blipFill>
        <p:spPr>
          <a:xfrm>
            <a:off x="990600" y="3226597"/>
            <a:ext cx="105156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825625"/>
            <a:ext cx="7383979" cy="435133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718C111-266F-484D-A94F-F973298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구상안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319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181</Words>
  <Application>Microsoft Office PowerPoint</Application>
  <PresentationFormat>와이드스크린</PresentationFormat>
  <Paragraphs>50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Tmon몬소리 Black</vt:lpstr>
      <vt:lpstr>1_Office 테마</vt:lpstr>
      <vt:lpstr>PowerPoint 프레젠테이션</vt:lpstr>
      <vt:lpstr>목차</vt:lpstr>
      <vt:lpstr>설계 목적</vt:lpstr>
      <vt:lpstr>PowerPoint 프레젠테이션</vt:lpstr>
      <vt:lpstr>S/W and H/W</vt:lpstr>
      <vt:lpstr>기능</vt:lpstr>
      <vt:lpstr>고려할 점</vt:lpstr>
      <vt:lpstr>Gantt chart</vt:lpstr>
      <vt:lpstr>구상안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 환희</cp:lastModifiedBy>
  <cp:revision>18</cp:revision>
  <dcterms:created xsi:type="dcterms:W3CDTF">2023-02-06T07:18:11Z</dcterms:created>
  <dcterms:modified xsi:type="dcterms:W3CDTF">2023-04-12T13:58:44Z</dcterms:modified>
</cp:coreProperties>
</file>