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7" r:id="rId5"/>
    <p:sldId id="271" r:id="rId6"/>
    <p:sldId id="272" r:id="rId7"/>
    <p:sldId id="273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6094875" y="4758978"/>
            <a:ext cx="56252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발표 및 제작총괄 </a:t>
            </a:r>
            <a:r>
              <a:rPr lang="en-US" altLang="ko-KR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 및 파이 개발 참여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보고서 작성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 수신 서버 제작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구상안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Gantt </a:t>
            </a:r>
            <a:r>
              <a:rPr lang="en-US" altLang="ko-KR" sz="2400" dirty="0"/>
              <a:t>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253331"/>
            <a:ext cx="7383979" cy="4351338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구상안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180</Words>
  <Application>Microsoft Office PowerPoint</Application>
  <PresentationFormat>와이드스크린</PresentationFormat>
  <Paragraphs>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PowerPoint 프레젠테이션</vt:lpstr>
      <vt:lpstr>S/W and H/W</vt:lpstr>
      <vt:lpstr>기능</vt:lpstr>
      <vt:lpstr>고려할 점</vt:lpstr>
      <vt:lpstr>Gantt chart</vt:lpstr>
      <vt:lpstr>구상안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정빈</cp:lastModifiedBy>
  <cp:revision>17</cp:revision>
  <dcterms:created xsi:type="dcterms:W3CDTF">2023-02-06T07:18:11Z</dcterms:created>
  <dcterms:modified xsi:type="dcterms:W3CDTF">2023-04-12T13:50:31Z</dcterms:modified>
</cp:coreProperties>
</file>