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69" r:id="rId3"/>
    <p:sldId id="270" r:id="rId4"/>
    <p:sldId id="277" r:id="rId5"/>
    <p:sldId id="271" r:id="rId6"/>
    <p:sldId id="272" r:id="rId7"/>
    <p:sldId id="273" r:id="rId8"/>
    <p:sldId id="276" r:id="rId9"/>
    <p:sldId id="274" r:id="rId10"/>
    <p:sldId id="27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9" autoAdjust="0"/>
    <p:restoredTop sz="94660"/>
  </p:normalViewPr>
  <p:slideViewPr>
    <p:cSldViewPr snapToGrid="0">
      <p:cViewPr varScale="1">
        <p:scale>
          <a:sx n="77" d="100"/>
          <a:sy n="77" d="100"/>
        </p:scale>
        <p:origin x="6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4737A-EB49-4E9C-A926-BCEE86F0F49D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CED9C-8A9C-4232-9C7E-3BC62997E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45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조장 및 조원 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540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 </a:t>
            </a:r>
            <a:r>
              <a:rPr lang="en-US" altLang="ko-KR" dirty="0"/>
              <a:t>-</a:t>
            </a:r>
            <a:r>
              <a:rPr lang="ko-KR" altLang="en-US" dirty="0"/>
              <a:t> 설계 목적 </a:t>
            </a:r>
            <a:r>
              <a:rPr lang="en-US" altLang="ko-KR" dirty="0"/>
              <a:t>, </a:t>
            </a:r>
            <a:r>
              <a:rPr lang="ko-KR" altLang="en-US" dirty="0"/>
              <a:t>계획으로 이루어져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368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날씨와 미세먼지를 알아봐서 외출을 하기 전 미리 대비를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767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S/W</a:t>
            </a:r>
            <a:r>
              <a:rPr lang="ko-KR" altLang="en-US" dirty="0"/>
              <a:t>적 부분은 </a:t>
            </a:r>
            <a:r>
              <a:rPr lang="en-US" altLang="ko-KR" dirty="0"/>
              <a:t>C</a:t>
            </a:r>
            <a:r>
              <a:rPr lang="ko-KR" altLang="en-US" dirty="0"/>
              <a:t>언어</a:t>
            </a:r>
            <a:r>
              <a:rPr lang="en-US" altLang="ko-KR" dirty="0"/>
              <a:t>, JAVA </a:t>
            </a:r>
            <a:r>
              <a:rPr lang="ko-KR" altLang="en-US" dirty="0"/>
              <a:t>준비</a:t>
            </a:r>
            <a:endParaRPr lang="en-US" altLang="ko-KR" dirty="0"/>
          </a:p>
          <a:p>
            <a:r>
              <a:rPr lang="en-US" altLang="ko-KR" dirty="0"/>
              <a:t>H/W</a:t>
            </a:r>
            <a:r>
              <a:rPr lang="ko-KR" altLang="en-US" dirty="0"/>
              <a:t>적 부분은 </a:t>
            </a:r>
            <a:r>
              <a:rPr lang="ko-KR" altLang="en-US" dirty="0" err="1"/>
              <a:t>저런것들이</a:t>
            </a:r>
            <a:r>
              <a:rPr lang="ko-KR" altLang="en-US" dirty="0"/>
              <a:t> 필요하다 </a:t>
            </a:r>
            <a:r>
              <a:rPr lang="en-US" altLang="ko-KR" dirty="0"/>
              <a:t>(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5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기능은 </a:t>
            </a:r>
            <a:r>
              <a:rPr lang="ko-KR" altLang="en-US" dirty="0" err="1"/>
              <a:t>이런게</a:t>
            </a:r>
            <a:r>
              <a:rPr lang="ko-KR" altLang="en-US" dirty="0"/>
              <a:t> 있어요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789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예산이 한정적이고</a:t>
            </a:r>
            <a:r>
              <a:rPr lang="en-US" altLang="ko-KR" dirty="0"/>
              <a:t>, </a:t>
            </a:r>
            <a:r>
              <a:rPr lang="ko-KR" altLang="en-US" dirty="0"/>
              <a:t>이번 기회에 </a:t>
            </a:r>
            <a:r>
              <a:rPr lang="ko-KR" altLang="en-US" dirty="0" err="1"/>
              <a:t>라즈베리파이</a:t>
            </a:r>
            <a:r>
              <a:rPr lang="ko-KR" altLang="en-US" dirty="0"/>
              <a:t> 프로젝트를 처음해보기 때문에</a:t>
            </a:r>
            <a:r>
              <a:rPr lang="en-US" altLang="ko-KR" dirty="0"/>
              <a:t> </a:t>
            </a:r>
            <a:r>
              <a:rPr lang="ko-KR" altLang="en-US" dirty="0"/>
              <a:t>공부를 </a:t>
            </a:r>
            <a:r>
              <a:rPr lang="ko-KR" altLang="en-US" dirty="0" err="1"/>
              <a:t>해야한다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97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대략적인 </a:t>
            </a:r>
            <a:r>
              <a:rPr lang="ko-KR" altLang="en-US" dirty="0" err="1"/>
              <a:t>간트차트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889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 </a:t>
            </a:r>
            <a:r>
              <a:rPr lang="ko-KR" altLang="en-US" dirty="0" err="1"/>
              <a:t>떙큐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95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9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5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80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4DC0567-34ED-4DD0-BCEA-306FE9E4AE4D}"/>
              </a:ext>
            </a:extLst>
          </p:cNvPr>
          <p:cNvGrpSpPr/>
          <p:nvPr userDrawn="1"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0F7F47BB-EE1A-45F1-A298-DABFECCD23CE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8B2396FE-AB76-446E-AD04-56B80428B117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9AE11832-317C-42ED-8B65-0F37B3102D85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 algn="ctr">
                  <a:defRPr/>
                </a:pPr>
                <a:endParaRPr lang="en-US" altLang="ko-KR" sz="500" i="1" kern="0" dirty="0">
                  <a:ln w="15875">
                    <a:noFill/>
                  </a:ln>
                  <a:solidFill>
                    <a:srgbClr val="FF8356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9DC2A12D-464B-4E09-81E9-AE482D60663E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62" name="사각형: 둥근 위쪽 모서리 61">
                <a:extLst>
                  <a:ext uri="{FF2B5EF4-FFF2-40B4-BE49-F238E27FC236}">
                    <a16:creationId xmlns:a16="http://schemas.microsoft.com/office/drawing/2014/main" id="{4CFE2E4B-C35A-4178-B64C-163164E7D9AD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85FF326B-DC0B-4A5B-B166-E3F818D3D8E1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64" name="그룹 63">
                  <a:extLst>
                    <a:ext uri="{FF2B5EF4-FFF2-40B4-BE49-F238E27FC236}">
                      <a16:creationId xmlns:a16="http://schemas.microsoft.com/office/drawing/2014/main" id="{277B4F47-7016-4E8C-981A-700C419D7C63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07" name="타원 106">
                    <a:extLst>
                      <a:ext uri="{FF2B5EF4-FFF2-40B4-BE49-F238E27FC236}">
                        <a16:creationId xmlns:a16="http://schemas.microsoft.com/office/drawing/2014/main" id="{F43F2671-F782-40B3-88D2-63F18F0D6533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8" name="사각형: 둥근 모서리 107">
                    <a:extLst>
                      <a:ext uri="{FF2B5EF4-FFF2-40B4-BE49-F238E27FC236}">
                        <a16:creationId xmlns:a16="http://schemas.microsoft.com/office/drawing/2014/main" id="{4D226B50-5E67-46F1-8550-7602115E5D5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id="{949E7FE7-1D71-4B91-B24F-8FBAC6626BDE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05" name="타원 104">
                    <a:extLst>
                      <a:ext uri="{FF2B5EF4-FFF2-40B4-BE49-F238E27FC236}">
                        <a16:creationId xmlns:a16="http://schemas.microsoft.com/office/drawing/2014/main" id="{84EC53C0-1994-426B-AAD9-A17B23B86FB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6" name="사각형: 둥근 모서리 105">
                    <a:extLst>
                      <a:ext uri="{FF2B5EF4-FFF2-40B4-BE49-F238E27FC236}">
                        <a16:creationId xmlns:a16="http://schemas.microsoft.com/office/drawing/2014/main" id="{A4D3D226-6FAB-441E-B628-4E705044CA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67A1F7BF-B8E7-4393-836C-05AC7D019D1F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03" name="타원 102">
                    <a:extLst>
                      <a:ext uri="{FF2B5EF4-FFF2-40B4-BE49-F238E27FC236}">
                        <a16:creationId xmlns:a16="http://schemas.microsoft.com/office/drawing/2014/main" id="{E75E5E1F-B5D5-4B8D-8F46-552FA26FC73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4" name="사각형: 둥근 모서리 103">
                    <a:extLst>
                      <a:ext uri="{FF2B5EF4-FFF2-40B4-BE49-F238E27FC236}">
                        <a16:creationId xmlns:a16="http://schemas.microsoft.com/office/drawing/2014/main" id="{520E8679-9309-4618-A424-9D31390D1A1E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43CDC465-4F59-4F40-BDD6-7027C85C0FFB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01" name="타원 100">
                    <a:extLst>
                      <a:ext uri="{FF2B5EF4-FFF2-40B4-BE49-F238E27FC236}">
                        <a16:creationId xmlns:a16="http://schemas.microsoft.com/office/drawing/2014/main" id="{913694AD-6FF9-427C-BBAE-4F8B2F4E189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2" name="사각형: 둥근 모서리 101">
                    <a:extLst>
                      <a:ext uri="{FF2B5EF4-FFF2-40B4-BE49-F238E27FC236}">
                        <a16:creationId xmlns:a16="http://schemas.microsoft.com/office/drawing/2014/main" id="{8AE3E1E3-E27A-40A7-8D31-33F41576F125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BD814E19-AFD8-45FA-B9FB-CA3F22DA6DD4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9" name="타원 98">
                    <a:extLst>
                      <a:ext uri="{FF2B5EF4-FFF2-40B4-BE49-F238E27FC236}">
                        <a16:creationId xmlns:a16="http://schemas.microsoft.com/office/drawing/2014/main" id="{723D6042-06F9-4F45-99EC-683FD9298AD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0" name="사각형: 둥근 모서리 99">
                    <a:extLst>
                      <a:ext uri="{FF2B5EF4-FFF2-40B4-BE49-F238E27FC236}">
                        <a16:creationId xmlns:a16="http://schemas.microsoft.com/office/drawing/2014/main" id="{D5387E04-B1FE-4FBB-B261-684F8B9C1925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9" name="그룹 68">
                  <a:extLst>
                    <a:ext uri="{FF2B5EF4-FFF2-40B4-BE49-F238E27FC236}">
                      <a16:creationId xmlns:a16="http://schemas.microsoft.com/office/drawing/2014/main" id="{1F6FC23E-9EDF-4E0A-B948-F9850CC4D450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7" name="타원 96">
                    <a:extLst>
                      <a:ext uri="{FF2B5EF4-FFF2-40B4-BE49-F238E27FC236}">
                        <a16:creationId xmlns:a16="http://schemas.microsoft.com/office/drawing/2014/main" id="{220210E5-5531-4F3C-8749-A471FE3B8AF1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8" name="사각형: 둥근 모서리 97">
                    <a:extLst>
                      <a:ext uri="{FF2B5EF4-FFF2-40B4-BE49-F238E27FC236}">
                        <a16:creationId xmlns:a16="http://schemas.microsoft.com/office/drawing/2014/main" id="{CC5F7F7E-7C10-4929-98BB-8C90E64B5D5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D0CB874F-2EA7-41B5-A898-927BA2C90575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5" name="타원 94">
                    <a:extLst>
                      <a:ext uri="{FF2B5EF4-FFF2-40B4-BE49-F238E27FC236}">
                        <a16:creationId xmlns:a16="http://schemas.microsoft.com/office/drawing/2014/main" id="{CA6CC372-1F2A-4A3B-B792-94272AE96E5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" name="사각형: 둥근 모서리 95">
                    <a:extLst>
                      <a:ext uri="{FF2B5EF4-FFF2-40B4-BE49-F238E27FC236}">
                        <a16:creationId xmlns:a16="http://schemas.microsoft.com/office/drawing/2014/main" id="{A8866C10-186D-4FA0-97DD-505690402FC0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1" name="그룹 70">
                  <a:extLst>
                    <a:ext uri="{FF2B5EF4-FFF2-40B4-BE49-F238E27FC236}">
                      <a16:creationId xmlns:a16="http://schemas.microsoft.com/office/drawing/2014/main" id="{403F3C52-806D-4262-AC15-C0073D0D9CD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3" name="타원 92">
                    <a:extLst>
                      <a:ext uri="{FF2B5EF4-FFF2-40B4-BE49-F238E27FC236}">
                        <a16:creationId xmlns:a16="http://schemas.microsoft.com/office/drawing/2014/main" id="{174E5F56-5AE3-462B-B210-254D5188473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4" name="사각형: 둥근 모서리 93">
                    <a:extLst>
                      <a:ext uri="{FF2B5EF4-FFF2-40B4-BE49-F238E27FC236}">
                        <a16:creationId xmlns:a16="http://schemas.microsoft.com/office/drawing/2014/main" id="{EE86EF0A-A9F8-4B70-8E47-75D9C9CEA455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2" name="그룹 71">
                  <a:extLst>
                    <a:ext uri="{FF2B5EF4-FFF2-40B4-BE49-F238E27FC236}">
                      <a16:creationId xmlns:a16="http://schemas.microsoft.com/office/drawing/2014/main" id="{3E5506C1-15B1-4539-96F2-AF96BCD055DC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1" name="타원 90">
                    <a:extLst>
                      <a:ext uri="{FF2B5EF4-FFF2-40B4-BE49-F238E27FC236}">
                        <a16:creationId xmlns:a16="http://schemas.microsoft.com/office/drawing/2014/main" id="{681FA627-436E-43CF-BBEC-CA8585BEFED6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2" name="사각형: 둥근 모서리 91">
                    <a:extLst>
                      <a:ext uri="{FF2B5EF4-FFF2-40B4-BE49-F238E27FC236}">
                        <a16:creationId xmlns:a16="http://schemas.microsoft.com/office/drawing/2014/main" id="{BB7032B1-36F4-4D3D-957D-C6B2D5C4CD2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3" name="그룹 72">
                  <a:extLst>
                    <a:ext uri="{FF2B5EF4-FFF2-40B4-BE49-F238E27FC236}">
                      <a16:creationId xmlns:a16="http://schemas.microsoft.com/office/drawing/2014/main" id="{CAC3505B-8872-4909-B45B-29786C7B88C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9" name="타원 88">
                    <a:extLst>
                      <a:ext uri="{FF2B5EF4-FFF2-40B4-BE49-F238E27FC236}">
                        <a16:creationId xmlns:a16="http://schemas.microsoft.com/office/drawing/2014/main" id="{D800A768-67E7-461F-929E-5B908808A2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" name="사각형: 둥근 모서리 89">
                    <a:extLst>
                      <a:ext uri="{FF2B5EF4-FFF2-40B4-BE49-F238E27FC236}">
                        <a16:creationId xmlns:a16="http://schemas.microsoft.com/office/drawing/2014/main" id="{A0D51907-1374-4B92-8B0C-FB53CEDB59B6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23B0C2F6-8A61-4105-9008-BB0A328084E4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7" name="타원 86">
                    <a:extLst>
                      <a:ext uri="{FF2B5EF4-FFF2-40B4-BE49-F238E27FC236}">
                        <a16:creationId xmlns:a16="http://schemas.microsoft.com/office/drawing/2014/main" id="{E05D24E6-CE9C-462B-B23C-EA05DBAE14D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8" name="사각형: 둥근 모서리 87">
                    <a:extLst>
                      <a:ext uri="{FF2B5EF4-FFF2-40B4-BE49-F238E27FC236}">
                        <a16:creationId xmlns:a16="http://schemas.microsoft.com/office/drawing/2014/main" id="{2027AADD-C6DD-41F4-A017-CD398179D30E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75BD6D39-7B3B-4D5D-A1E2-E8A46DE76C29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5" name="타원 84">
                    <a:extLst>
                      <a:ext uri="{FF2B5EF4-FFF2-40B4-BE49-F238E27FC236}">
                        <a16:creationId xmlns:a16="http://schemas.microsoft.com/office/drawing/2014/main" id="{C0A77FC2-081C-4D64-85B8-5A1B9F127C4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6" name="사각형: 둥근 모서리 85">
                    <a:extLst>
                      <a:ext uri="{FF2B5EF4-FFF2-40B4-BE49-F238E27FC236}">
                        <a16:creationId xmlns:a16="http://schemas.microsoft.com/office/drawing/2014/main" id="{723CD7A0-2B7E-473D-A87D-37F09DF4712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0ECFF6B9-A5DB-484C-AEEA-001704DC144B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3" name="타원 82">
                    <a:extLst>
                      <a:ext uri="{FF2B5EF4-FFF2-40B4-BE49-F238E27FC236}">
                        <a16:creationId xmlns:a16="http://schemas.microsoft.com/office/drawing/2014/main" id="{1902DD42-92FB-4C3E-83EB-BB8B457A30F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4" name="사각형: 둥근 모서리 83">
                    <a:extLst>
                      <a:ext uri="{FF2B5EF4-FFF2-40B4-BE49-F238E27FC236}">
                        <a16:creationId xmlns:a16="http://schemas.microsoft.com/office/drawing/2014/main" id="{395898D9-A93D-44B7-8B38-B0210AE02316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7" name="그룹 76">
                  <a:extLst>
                    <a:ext uri="{FF2B5EF4-FFF2-40B4-BE49-F238E27FC236}">
                      <a16:creationId xmlns:a16="http://schemas.microsoft.com/office/drawing/2014/main" id="{251CECCB-2D30-42F9-91EC-B242951CFC0B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1" name="타원 80">
                    <a:extLst>
                      <a:ext uri="{FF2B5EF4-FFF2-40B4-BE49-F238E27FC236}">
                        <a16:creationId xmlns:a16="http://schemas.microsoft.com/office/drawing/2014/main" id="{23EC9BC0-0096-4F57-8F8D-2831871D3AD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2" name="사각형: 둥근 모서리 81">
                    <a:extLst>
                      <a:ext uri="{FF2B5EF4-FFF2-40B4-BE49-F238E27FC236}">
                        <a16:creationId xmlns:a16="http://schemas.microsoft.com/office/drawing/2014/main" id="{6F2A4066-9C8E-4466-9C56-8DDA2849237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8" name="그룹 77">
                  <a:extLst>
                    <a:ext uri="{FF2B5EF4-FFF2-40B4-BE49-F238E27FC236}">
                      <a16:creationId xmlns:a16="http://schemas.microsoft.com/office/drawing/2014/main" id="{7D6728A6-27C7-493A-ABF0-4274DC0586BA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79" name="타원 78">
                    <a:extLst>
                      <a:ext uri="{FF2B5EF4-FFF2-40B4-BE49-F238E27FC236}">
                        <a16:creationId xmlns:a16="http://schemas.microsoft.com/office/drawing/2014/main" id="{A40D15B7-A2F1-4C86-ABE0-E71D46A637D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0" name="사각형: 둥근 모서리 79">
                    <a:extLst>
                      <a:ext uri="{FF2B5EF4-FFF2-40B4-BE49-F238E27FC236}">
                        <a16:creationId xmlns:a16="http://schemas.microsoft.com/office/drawing/2014/main" id="{9630F177-5E91-4D5B-B93A-451E077031C5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81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15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47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17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96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82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3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87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9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6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55DA96B7-40A4-1B05-7C19-BE7BA6B495DB}"/>
              </a:ext>
            </a:extLst>
          </p:cNvPr>
          <p:cNvGrpSpPr/>
          <p:nvPr/>
        </p:nvGrpSpPr>
        <p:grpSpPr>
          <a:xfrm>
            <a:off x="170326" y="205178"/>
            <a:ext cx="11884959" cy="6478123"/>
            <a:chOff x="171451" y="209549"/>
            <a:chExt cx="11884959" cy="6478123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93FD31C-053C-4D72-0F1D-525A77C6A282}"/>
                </a:ext>
              </a:extLst>
            </p:cNvPr>
            <p:cNvSpPr/>
            <p:nvPr/>
          </p:nvSpPr>
          <p:spPr>
            <a:xfrm>
              <a:off x="412378" y="344022"/>
              <a:ext cx="11644032" cy="6343650"/>
            </a:xfrm>
            <a:prstGeom prst="roundRect">
              <a:avLst>
                <a:gd name="adj" fmla="val 2744"/>
              </a:avLst>
            </a:prstGeom>
            <a:solidFill>
              <a:srgbClr val="1F3D33"/>
            </a:solidFill>
            <a:ln w="25400">
              <a:solidFill>
                <a:srgbClr val="1636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8403034-995B-A2B4-881C-63EB2CBA589B}"/>
                </a:ext>
              </a:extLst>
            </p:cNvPr>
            <p:cNvSpPr/>
            <p:nvPr/>
          </p:nvSpPr>
          <p:spPr>
            <a:xfrm>
              <a:off x="171451" y="209549"/>
              <a:ext cx="11849098" cy="6429375"/>
            </a:xfrm>
            <a:prstGeom prst="roundRect">
              <a:avLst>
                <a:gd name="adj" fmla="val 2648"/>
              </a:avLst>
            </a:prstGeom>
            <a:solidFill>
              <a:schemeClr val="bg1"/>
            </a:solidFill>
            <a:ln w="25400">
              <a:solidFill>
                <a:srgbClr val="1636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pPr marL="0" lvl="2" algn="ctr">
                <a:defRPr/>
              </a:pPr>
              <a:r>
                <a:rPr lang="en-US" altLang="ko-KR" sz="6000" b="1" i="1" kern="0" dirty="0">
                  <a:ln w="15875">
                    <a:noFill/>
                  </a:ln>
                  <a:solidFill>
                    <a:srgbClr val="FF835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IoT</a:t>
              </a:r>
              <a:r>
                <a:rPr lang="ko-KR" altLang="en-US" sz="6000" b="1" i="1" kern="0" dirty="0" err="1">
                  <a:ln w="15875">
                    <a:noFill/>
                  </a:ln>
                  <a:solidFill>
                    <a:srgbClr val="FF835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임베디드소프트웨어</a:t>
              </a:r>
              <a:endParaRPr lang="en-US" altLang="ko-KR" sz="6600" b="1" i="1" kern="0" dirty="0">
                <a:ln w="15875">
                  <a:noFill/>
                </a:ln>
                <a:solidFill>
                  <a:srgbClr val="FF835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marL="0" lvl="2" algn="ctr">
                <a:defRPr/>
              </a:pPr>
              <a:r>
                <a:rPr lang="ko-KR" altLang="en-US" i="1" kern="0" dirty="0">
                  <a:ln w="15875">
                    <a:noFill/>
                  </a:ln>
                  <a:solidFill>
                    <a:srgbClr val="FF8356"/>
                  </a:solidFill>
                </a:rPr>
                <a:t>프로젝트 제안 발표</a:t>
              </a:r>
              <a:endParaRPr lang="en-US" altLang="ko-KR" sz="1050" i="1" kern="0" dirty="0">
                <a:ln w="15875">
                  <a:noFill/>
                </a:ln>
                <a:solidFill>
                  <a:srgbClr val="FF8356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C50C29-56CB-2570-8129-AC90588A153C}"/>
              </a:ext>
            </a:extLst>
          </p:cNvPr>
          <p:cNvGrpSpPr/>
          <p:nvPr/>
        </p:nvGrpSpPr>
        <p:grpSpPr>
          <a:xfrm>
            <a:off x="60515" y="245772"/>
            <a:ext cx="509038" cy="6336000"/>
            <a:chOff x="60515" y="245772"/>
            <a:chExt cx="509038" cy="6336000"/>
          </a:xfrm>
        </p:grpSpPr>
        <p:sp>
          <p:nvSpPr>
            <p:cNvPr id="53" name="사각형: 둥근 위쪽 모서리 52">
              <a:extLst>
                <a:ext uri="{FF2B5EF4-FFF2-40B4-BE49-F238E27FC236}">
                  <a16:creationId xmlns:a16="http://schemas.microsoft.com/office/drawing/2014/main" id="{84268179-EEB0-BD6E-5F62-B815B807A595}"/>
                </a:ext>
              </a:extLst>
            </p:cNvPr>
            <p:cNvSpPr/>
            <p:nvPr/>
          </p:nvSpPr>
          <p:spPr>
            <a:xfrm rot="16200000">
              <a:off x="-2778447" y="3233772"/>
              <a:ext cx="6336000" cy="360000"/>
            </a:xfrm>
            <a:prstGeom prst="round2SameRect">
              <a:avLst>
                <a:gd name="adj1" fmla="val 38889"/>
                <a:gd name="adj2" fmla="val 0"/>
              </a:avLst>
            </a:prstGeom>
            <a:solidFill>
              <a:srgbClr val="F7F3EF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F8D8D47-4596-2747-477C-32F3D8FB9988}"/>
                </a:ext>
              </a:extLst>
            </p:cNvPr>
            <p:cNvGrpSpPr/>
            <p:nvPr/>
          </p:nvGrpSpPr>
          <p:grpSpPr>
            <a:xfrm>
              <a:off x="60515" y="461964"/>
              <a:ext cx="391923" cy="5942734"/>
              <a:chOff x="60515" y="528639"/>
              <a:chExt cx="391923" cy="594273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A2FCFB6E-B06F-7324-2ABC-729F2908B746}"/>
                  </a:ext>
                </a:extLst>
              </p:cNvPr>
              <p:cNvGrpSpPr/>
              <p:nvPr/>
            </p:nvGrpSpPr>
            <p:grpSpPr>
              <a:xfrm>
                <a:off x="60515" y="528639"/>
                <a:ext cx="391923" cy="152119"/>
                <a:chOff x="60515" y="528639"/>
                <a:chExt cx="391923" cy="152119"/>
              </a:xfrm>
            </p:grpSpPr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56267911-EA10-8F92-B49A-6625B3329D1F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EA471E9F-75B9-6F82-20FE-C4CD7A977E11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BD97629-07C4-AB41-C0E5-65E159AA5FBD}"/>
                  </a:ext>
                </a:extLst>
              </p:cNvPr>
              <p:cNvGrpSpPr/>
              <p:nvPr/>
            </p:nvGrpSpPr>
            <p:grpSpPr>
              <a:xfrm>
                <a:off x="60515" y="942254"/>
                <a:ext cx="391923" cy="152119"/>
                <a:chOff x="60515" y="528639"/>
                <a:chExt cx="391923" cy="152119"/>
              </a:xfrm>
            </p:grpSpPr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D522E91A-95DB-07A8-76D0-F322A3AC2B3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6F53ECDF-ECDE-416C-2EAC-37941314246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E192BDC3-597D-C326-5C33-71839145B57B}"/>
                  </a:ext>
                </a:extLst>
              </p:cNvPr>
              <p:cNvGrpSpPr/>
              <p:nvPr/>
            </p:nvGrpSpPr>
            <p:grpSpPr>
              <a:xfrm>
                <a:off x="60515" y="1355869"/>
                <a:ext cx="391923" cy="152119"/>
                <a:chOff x="60515" y="528639"/>
                <a:chExt cx="391923" cy="152119"/>
              </a:xfrm>
            </p:grpSpPr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CAE5CD58-E90F-9D7D-B966-AFE1DF34681D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7F89D348-0F31-FAB1-1949-C622E2D251B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751CF99-D459-C050-553F-005006166F92}"/>
                  </a:ext>
                </a:extLst>
              </p:cNvPr>
              <p:cNvGrpSpPr/>
              <p:nvPr/>
            </p:nvGrpSpPr>
            <p:grpSpPr>
              <a:xfrm>
                <a:off x="60515" y="1769484"/>
                <a:ext cx="391923" cy="152119"/>
                <a:chOff x="60515" y="528639"/>
                <a:chExt cx="391923" cy="152119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6D1051B0-BAF5-5E9D-EDF1-EA07565C1CDA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96AD2326-C218-43AA-D2B1-EF197C0CBF48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58D6EB24-619B-DEDC-AADA-6046F98A88A9}"/>
                  </a:ext>
                </a:extLst>
              </p:cNvPr>
              <p:cNvGrpSpPr/>
              <p:nvPr/>
            </p:nvGrpSpPr>
            <p:grpSpPr>
              <a:xfrm>
                <a:off x="60515" y="2183099"/>
                <a:ext cx="391923" cy="152119"/>
                <a:chOff x="60515" y="528639"/>
                <a:chExt cx="391923" cy="152119"/>
              </a:xfrm>
            </p:grpSpPr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4567AEEC-7CC6-5AA9-E8B7-B71EF5313545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4494A946-0AFE-2271-8CFD-F21BE2DEB4C7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1DF6FE08-80DB-A83A-DBDB-F79ED8257A3A}"/>
                  </a:ext>
                </a:extLst>
              </p:cNvPr>
              <p:cNvGrpSpPr/>
              <p:nvPr/>
            </p:nvGrpSpPr>
            <p:grpSpPr>
              <a:xfrm>
                <a:off x="60515" y="2596714"/>
                <a:ext cx="391923" cy="152119"/>
                <a:chOff x="60515" y="528639"/>
                <a:chExt cx="391923" cy="152119"/>
              </a:xfrm>
            </p:grpSpPr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BD73F7C5-F442-32EF-DC23-632E480A407D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B6C25A4-878C-BE82-68FB-E4FA18FC99AC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B0A6D738-03FC-9812-D869-12F81DF440ED}"/>
                  </a:ext>
                </a:extLst>
              </p:cNvPr>
              <p:cNvGrpSpPr/>
              <p:nvPr/>
            </p:nvGrpSpPr>
            <p:grpSpPr>
              <a:xfrm>
                <a:off x="60515" y="3010329"/>
                <a:ext cx="391923" cy="152119"/>
                <a:chOff x="60515" y="528639"/>
                <a:chExt cx="391923" cy="152119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970D0F17-795D-4693-3CA1-0378786E7479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6F58AD13-97C5-859C-8BAB-CC4F2927E08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C23FEAF4-2B7E-6047-C528-9B009601CC62}"/>
                  </a:ext>
                </a:extLst>
              </p:cNvPr>
              <p:cNvGrpSpPr/>
              <p:nvPr/>
            </p:nvGrpSpPr>
            <p:grpSpPr>
              <a:xfrm>
                <a:off x="60515" y="3423944"/>
                <a:ext cx="391923" cy="152119"/>
                <a:chOff x="60515" y="528639"/>
                <a:chExt cx="391923" cy="152119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F7A3E540-25B7-5269-4D68-64663D45F0AC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E51E6DD1-F01D-1305-D20F-FEAB6F409D74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569B07F-3A00-7E05-2402-D033FA9C22ED}"/>
                  </a:ext>
                </a:extLst>
              </p:cNvPr>
              <p:cNvGrpSpPr/>
              <p:nvPr/>
            </p:nvGrpSpPr>
            <p:grpSpPr>
              <a:xfrm>
                <a:off x="60515" y="3837559"/>
                <a:ext cx="391923" cy="152119"/>
                <a:chOff x="60515" y="528639"/>
                <a:chExt cx="391923" cy="152119"/>
              </a:xfrm>
            </p:grpSpPr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D47FAEB3-8DAA-A1E8-0218-9ADBD3741C40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사각형: 둥근 모서리 33">
                  <a:extLst>
                    <a:ext uri="{FF2B5EF4-FFF2-40B4-BE49-F238E27FC236}">
                      <a16:creationId xmlns:a16="http://schemas.microsoft.com/office/drawing/2014/main" id="{682351A8-10C8-6C38-7F69-9EFF742B873D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E49B4C4E-947A-DA0F-5534-3B0B4CE8BC4B}"/>
                  </a:ext>
                </a:extLst>
              </p:cNvPr>
              <p:cNvGrpSpPr/>
              <p:nvPr/>
            </p:nvGrpSpPr>
            <p:grpSpPr>
              <a:xfrm>
                <a:off x="60515" y="4251174"/>
                <a:ext cx="391923" cy="152119"/>
                <a:chOff x="60515" y="528639"/>
                <a:chExt cx="391923" cy="152119"/>
              </a:xfrm>
            </p:grpSpPr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81DEBCCF-0E45-B95E-95D2-8A95655C9D00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99B71E0D-693D-3474-9C12-C9D53965C69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41F330B5-8114-A379-4CD4-18812B0DD927}"/>
                  </a:ext>
                </a:extLst>
              </p:cNvPr>
              <p:cNvGrpSpPr/>
              <p:nvPr/>
            </p:nvGrpSpPr>
            <p:grpSpPr>
              <a:xfrm>
                <a:off x="60515" y="4664789"/>
                <a:ext cx="391923" cy="152119"/>
                <a:chOff x="60515" y="528639"/>
                <a:chExt cx="391923" cy="152119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3C88C877-317B-820E-1D17-2CAA3369DAD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사각형: 둥근 모서리 39">
                  <a:extLst>
                    <a:ext uri="{FF2B5EF4-FFF2-40B4-BE49-F238E27FC236}">
                      <a16:creationId xmlns:a16="http://schemas.microsoft.com/office/drawing/2014/main" id="{7D0F840C-CA40-FF35-88A0-9DDD12B78B12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BF36D008-A6EF-CF87-8311-55AA928379C8}"/>
                  </a:ext>
                </a:extLst>
              </p:cNvPr>
              <p:cNvGrpSpPr/>
              <p:nvPr/>
            </p:nvGrpSpPr>
            <p:grpSpPr>
              <a:xfrm>
                <a:off x="60515" y="5078404"/>
                <a:ext cx="391923" cy="152119"/>
                <a:chOff x="60515" y="528639"/>
                <a:chExt cx="391923" cy="152119"/>
              </a:xfrm>
            </p:grpSpPr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9E62CD88-2609-7FF2-AEB7-8E619F3867AB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id="{3362AFE8-4271-A499-72D9-49BFAE3E7219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7A94F50E-F8CF-63FA-0FE2-0B290F2EEB8C}"/>
                  </a:ext>
                </a:extLst>
              </p:cNvPr>
              <p:cNvGrpSpPr/>
              <p:nvPr/>
            </p:nvGrpSpPr>
            <p:grpSpPr>
              <a:xfrm>
                <a:off x="60515" y="5492019"/>
                <a:ext cx="391923" cy="152119"/>
                <a:chOff x="60515" y="528639"/>
                <a:chExt cx="391923" cy="152119"/>
              </a:xfrm>
            </p:grpSpPr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EC6298DF-31CF-2D14-D504-DD301EE0FDE2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E83A24E9-37D7-E312-213B-97841185F2A2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39CEF96F-CA12-B77D-ECEF-35E6379C235F}"/>
                  </a:ext>
                </a:extLst>
              </p:cNvPr>
              <p:cNvGrpSpPr/>
              <p:nvPr/>
            </p:nvGrpSpPr>
            <p:grpSpPr>
              <a:xfrm>
                <a:off x="60515" y="5905634"/>
                <a:ext cx="391923" cy="152119"/>
                <a:chOff x="60515" y="528639"/>
                <a:chExt cx="391923" cy="152119"/>
              </a:xfrm>
            </p:grpSpPr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48D48042-0018-0EE9-EE3D-6CF24DC5AE47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363B7BAB-ED24-F4CA-2B8B-CED91A97D66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03593534-415D-28D6-FE06-C760C15C66D1}"/>
                  </a:ext>
                </a:extLst>
              </p:cNvPr>
              <p:cNvGrpSpPr/>
              <p:nvPr/>
            </p:nvGrpSpPr>
            <p:grpSpPr>
              <a:xfrm>
                <a:off x="60515" y="6319254"/>
                <a:ext cx="391923" cy="152119"/>
                <a:chOff x="60515" y="528639"/>
                <a:chExt cx="391923" cy="152119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C1466491-2983-01DC-EF12-1301C3CFF0E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2F234EDD-94FA-F5F9-AC36-25610EA2D20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FBB2A9-6D8B-4587-BA8E-3BC4C2EAB1E7}"/>
              </a:ext>
            </a:extLst>
          </p:cNvPr>
          <p:cNvSpPr/>
          <p:nvPr/>
        </p:nvSpPr>
        <p:spPr>
          <a:xfrm>
            <a:off x="9092331" y="4856913"/>
            <a:ext cx="257634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21912058 </a:t>
            </a:r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이정빈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21912054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이환희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2112030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김유진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22112122 </a:t>
            </a:r>
            <a:r>
              <a:rPr lang="ko-KR" alt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장윤지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5617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F85978B-DBBD-4CB6-A31E-57A8FF478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080908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13422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31D3D7-6DFB-41FC-A73F-78BDDFBBF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dirty="0"/>
              <a:t>설계 목적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Why?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계획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S/W, H/W</a:t>
            </a:r>
          </a:p>
          <a:p>
            <a:pPr marL="0" indent="0">
              <a:buNone/>
            </a:pPr>
            <a:r>
              <a:rPr lang="ko-KR" altLang="en-US" sz="2400" dirty="0"/>
              <a:t>기능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고려할 점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초기 디자인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Gantt chart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CCCDEFC-B834-4995-852E-9234C4DF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4A9CE87F-0EAC-42D2-8720-E04D89D42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845" y="3878746"/>
            <a:ext cx="2128955" cy="212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2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C54159E-FAC2-49B9-9BA3-6A5AFA89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 목적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E08C6E-51FB-40AB-9E11-BE7BA0D12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458" y="2167852"/>
            <a:ext cx="3411720" cy="34117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72B94D-A1EE-4C39-90CB-7F82F338F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637" y="2167850"/>
            <a:ext cx="3411721" cy="341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33B0518-37E5-456D-8E5F-49D2A2671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010" y="1253331"/>
            <a:ext cx="7383979" cy="4351338"/>
          </a:xfrm>
        </p:spPr>
      </p:pic>
    </p:spTree>
    <p:extLst>
      <p:ext uri="{BB962C8B-B14F-4D97-AF65-F5344CB8AC3E}">
        <p14:creationId xmlns:p14="http://schemas.microsoft.com/office/powerpoint/2010/main" val="133499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37C7F09-542C-4507-AD82-8721CCC62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 S/W</a:t>
            </a:r>
          </a:p>
          <a:p>
            <a:pPr marL="0" indent="0">
              <a:buNone/>
            </a:pPr>
            <a:r>
              <a:rPr lang="ko-KR" altLang="en-US" dirty="0"/>
              <a:t>라즈베리 파이 </a:t>
            </a:r>
            <a:r>
              <a:rPr lang="en-US" altLang="ko-KR" dirty="0"/>
              <a:t>– C</a:t>
            </a:r>
            <a:r>
              <a:rPr lang="ko-KR" altLang="en-US" dirty="0"/>
              <a:t>언어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날씨 데이터 가져오기 </a:t>
            </a:r>
            <a:r>
              <a:rPr lang="en-US" altLang="ko-KR" dirty="0"/>
              <a:t>– JAVA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H/W</a:t>
            </a:r>
          </a:p>
          <a:p>
            <a:pPr marL="0" indent="0">
              <a:buNone/>
            </a:pPr>
            <a:r>
              <a:rPr lang="ko-KR" altLang="en-US" dirty="0"/>
              <a:t>라즈베리 파이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서보</a:t>
            </a:r>
            <a:r>
              <a:rPr lang="en-US" altLang="ko-KR" dirty="0"/>
              <a:t>(Servo)</a:t>
            </a:r>
            <a:r>
              <a:rPr lang="ko-KR" altLang="en-US" dirty="0"/>
              <a:t>모터</a:t>
            </a:r>
            <a:r>
              <a:rPr lang="en-US" altLang="ko-KR" dirty="0"/>
              <a:t>, LED 4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골판지 디스플레이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340F255-1770-4436-AA3E-E7612790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S/W and H/W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54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87970D2-64E7-4CD4-B52E-5717805D6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날씨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미세먼지 농도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오늘의 비 소식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DF70C2E-DD4E-4576-9850-17EA9C9C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FF6978-F9D6-48DA-9673-ECF648B90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163" y="681037"/>
            <a:ext cx="2580637" cy="258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0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AA2E240-DB3B-4DF3-91EE-47594BD56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96" y="2014101"/>
            <a:ext cx="3312561" cy="3312561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10B12D24-0E70-4BD2-A512-EA45F656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고려할 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E3026B-F7B5-4375-AD1B-EFD1AB5830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469" y="1374502"/>
            <a:ext cx="4030473" cy="403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0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33B0518-37E5-456D-8E5F-49D2A2671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010" y="1825625"/>
            <a:ext cx="7383979" cy="4351338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2718C111-266F-484D-A94F-F973298F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 디자인</a:t>
            </a:r>
          </a:p>
        </p:txBody>
      </p:sp>
    </p:spTree>
    <p:extLst>
      <p:ext uri="{BB962C8B-B14F-4D97-AF65-F5344CB8AC3E}">
        <p14:creationId xmlns:p14="http://schemas.microsoft.com/office/powerpoint/2010/main" val="4066319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604AFEC-B33B-4E81-A8AA-6907908C7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82" r="42681" b="65585"/>
          <a:stretch/>
        </p:blipFill>
        <p:spPr>
          <a:xfrm>
            <a:off x="990600" y="2286000"/>
            <a:ext cx="10515600" cy="940598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3B77025-01E4-4822-A8EE-D06296CA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Gantt chart</a:t>
            </a:r>
            <a:endParaRPr lang="ko-KR" altLang="en-US" dirty="0"/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0AFA3A5B-9ACC-473B-AB01-FD9F0417E2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71"/>
          <a:stretch/>
        </p:blipFill>
        <p:spPr>
          <a:xfrm>
            <a:off x="990600" y="3226597"/>
            <a:ext cx="1051560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6301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163</Words>
  <Application>Microsoft Office PowerPoint</Application>
  <PresentationFormat>와이드스크린</PresentationFormat>
  <Paragraphs>50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Tmon몬소리 Black</vt:lpstr>
      <vt:lpstr>맑은 고딕</vt:lpstr>
      <vt:lpstr>Arial</vt:lpstr>
      <vt:lpstr>1_Office 테마</vt:lpstr>
      <vt:lpstr>PowerPoint 프레젠테이션</vt:lpstr>
      <vt:lpstr>목차</vt:lpstr>
      <vt:lpstr>설계 목적</vt:lpstr>
      <vt:lpstr>PowerPoint 프레젠테이션</vt:lpstr>
      <vt:lpstr>S/W and H/W</vt:lpstr>
      <vt:lpstr>기능</vt:lpstr>
      <vt:lpstr>고려할 점</vt:lpstr>
      <vt:lpstr>초기 디자인</vt:lpstr>
      <vt:lpstr>Gantt chart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이 환희</cp:lastModifiedBy>
  <cp:revision>14</cp:revision>
  <dcterms:created xsi:type="dcterms:W3CDTF">2023-02-06T07:18:11Z</dcterms:created>
  <dcterms:modified xsi:type="dcterms:W3CDTF">2023-04-11T14:58:14Z</dcterms:modified>
</cp:coreProperties>
</file>