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77" r:id="rId5"/>
    <p:sldId id="271" r:id="rId6"/>
    <p:sldId id="272" r:id="rId7"/>
    <p:sldId id="273" r:id="rId8"/>
    <p:sldId id="274" r:id="rId9"/>
    <p:sldId id="276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6094875" y="4758978"/>
            <a:ext cx="56252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발표 및 제작총괄 </a:t>
            </a:r>
            <a:r>
              <a:rPr lang="en-US" altLang="ko-KR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 및 파이 개발 참여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보고서 작성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 수신 서버 제작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초기 디자인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Gantt 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253331"/>
            <a:ext cx="7383979" cy="4351338"/>
          </a:xfrm>
        </p:spPr>
      </p:pic>
    </p:spTree>
    <p:extLst>
      <p:ext uri="{BB962C8B-B14F-4D97-AF65-F5344CB8AC3E}">
        <p14:creationId xmlns:p14="http://schemas.microsoft.com/office/powerpoint/2010/main" val="13349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/>
              <a:t>라즈베리 파이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/>
              <a:t>라즈베리 파이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(Servo)</a:t>
            </a:r>
            <a:r>
              <a:rPr lang="ko-KR" altLang="en-US" dirty="0"/>
              <a:t>모터</a:t>
            </a:r>
            <a:r>
              <a:rPr lang="en-US" altLang="ko-KR" dirty="0"/>
              <a:t>, LED 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비 소식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r="42681" b="65585"/>
          <a:stretch/>
        </p:blipFill>
        <p:spPr>
          <a:xfrm>
            <a:off x="990600" y="2286000"/>
            <a:ext cx="10515600" cy="94059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AFA3A5B-9ACC-473B-AB01-FD9F0417E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1"/>
          <a:stretch/>
        </p:blipFill>
        <p:spPr>
          <a:xfrm>
            <a:off x="990600" y="3226597"/>
            <a:ext cx="10515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825625"/>
            <a:ext cx="7383979" cy="43513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718C111-266F-484D-A94F-F973298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디자인</a:t>
            </a:r>
          </a:p>
        </p:txBody>
      </p:sp>
    </p:spTree>
    <p:extLst>
      <p:ext uri="{BB962C8B-B14F-4D97-AF65-F5344CB8AC3E}">
        <p14:creationId xmlns:p14="http://schemas.microsoft.com/office/powerpoint/2010/main" val="4066319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182</Words>
  <Application>Microsoft Office PowerPoint</Application>
  <PresentationFormat>와이드스크린</PresentationFormat>
  <Paragraphs>50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목차</vt:lpstr>
      <vt:lpstr>설계 목적</vt:lpstr>
      <vt:lpstr>PowerPoint 프레젠테이션</vt:lpstr>
      <vt:lpstr>S/W and H/W</vt:lpstr>
      <vt:lpstr>기능</vt:lpstr>
      <vt:lpstr>고려할 점</vt:lpstr>
      <vt:lpstr>Gantt chart</vt:lpstr>
      <vt:lpstr>초기 디자인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16</cp:revision>
  <dcterms:created xsi:type="dcterms:W3CDTF">2023-02-06T07:18:11Z</dcterms:created>
  <dcterms:modified xsi:type="dcterms:W3CDTF">2023-04-12T13:46:52Z</dcterms:modified>
</cp:coreProperties>
</file>