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9" r:id="rId3"/>
    <p:sldId id="270" r:id="rId4"/>
    <p:sldId id="271" r:id="rId5"/>
    <p:sldId id="272" r:id="rId6"/>
    <p:sldId id="273" r:id="rId7"/>
    <p:sldId id="276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9092331" y="4856913"/>
            <a:ext cx="25763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초기 디자인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비 소식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디자인</a:t>
            </a:r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r="42681" b="65585"/>
          <a:stretch/>
        </p:blipFill>
        <p:spPr>
          <a:xfrm>
            <a:off x="990600" y="2286000"/>
            <a:ext cx="10515600" cy="94059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AFA3A5B-9ACC-473B-AB01-FD9F0417E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1"/>
          <a:stretch/>
        </p:blipFill>
        <p:spPr>
          <a:xfrm>
            <a:off x="990600" y="3226597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163</Words>
  <Application>Microsoft Office PowerPoint</Application>
  <PresentationFormat>와이드스크린</PresentationFormat>
  <Paragraphs>50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S/W and H/W</vt:lpstr>
      <vt:lpstr>기능</vt:lpstr>
      <vt:lpstr>고려할 점</vt:lpstr>
      <vt:lpstr>초기 디자인</vt:lpstr>
      <vt:lpstr>Gantt chart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13</cp:revision>
  <dcterms:created xsi:type="dcterms:W3CDTF">2023-02-06T07:18:11Z</dcterms:created>
  <dcterms:modified xsi:type="dcterms:W3CDTF">2023-04-11T14:52:28Z</dcterms:modified>
</cp:coreProperties>
</file>