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99" d="100"/>
          <a:sy n="99" d="100"/>
        </p:scale>
        <p:origin x="404" y="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F046DE-B112-5562-1303-63B78C05D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17EB304-A92F-CAE5-65E9-BE6460910A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178747-25E5-9EDC-B79E-86288586B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28D6E-9087-4754-8AEA-BB4014E90A58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BB6949-D968-77CD-294A-F2F9DEFBC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013902-6BFC-D1DD-A1BD-4E4F2D0BB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7B9E8-E737-41F4-B5B7-6E158CC92A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822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2AE0A6-DC40-1959-A70A-A2E3D1041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ED9B9A-E008-D9EC-6BEE-794F87C36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879663-9958-65E5-BF5D-90FA7F576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28D6E-9087-4754-8AEA-BB4014E90A58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6FC9D4-E2C4-2973-11A9-813F851BA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BD20C4-F5D7-5EC8-35F5-6B10D4D52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7B9E8-E737-41F4-B5B7-6E158CC92A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791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6BAD1A6-5F60-7D49-333B-6D1C64B13F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B143BB-C15A-1624-8788-E5D2FF3A6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39F7E9-B0EA-F4CF-FA7F-345CBDA17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28D6E-9087-4754-8AEA-BB4014E90A58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F5FA5F-C92C-5836-442F-CE7B891EC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889BA6-285F-E963-4408-24E5C9C61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7B9E8-E737-41F4-B5B7-6E158CC92A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202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A8E2BD-927C-B668-0B88-3FB3630F2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9B4DD4-C1DF-385B-E2F0-05C670650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DBFD47-8A7C-ED02-6594-64164F454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28D6E-9087-4754-8AEA-BB4014E90A58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CBF8AC-F6C4-5C64-69C7-86E124344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4C6D98-EB37-8743-A85F-88A44F615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7B9E8-E737-41F4-B5B7-6E158CC92A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271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666BB-FB89-843D-201F-CA1003D59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59E574-4B84-24FF-FF51-C6F3FD23C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8751EB-01A5-23E5-EF0B-6B45AA926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28D6E-9087-4754-8AEA-BB4014E90A58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E23621-7657-951C-3DA0-49AC46B05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20FFF1-6D9A-988A-73C1-21AE4E0CB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7B9E8-E737-41F4-B5B7-6E158CC92A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650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08A39E-9221-938B-8212-F27008971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948A6A-EA13-9655-F875-EACC45EDF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32751B-3083-D186-B65B-A39274038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1F3ADB-9F48-CD05-DA02-71447B5FB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28D6E-9087-4754-8AEA-BB4014E90A58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714674-969D-9892-7B41-03C635D71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90CC66-890F-05E7-DD9E-617E26A2F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7B9E8-E737-41F4-B5B7-6E158CC92A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524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F46C82-A595-B29C-1810-D479D6578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64EF19-7589-98FC-4395-A0377E7E4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83FB4F-7C0E-4CB3-1402-10FBD36AE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786EB66-CFFB-2C86-766E-473A5F601B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E5AA5B-91BC-9933-1DAD-3C2D028A8F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DF1CAAF-060B-1A6F-5BC0-1E38B3D6F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28D6E-9087-4754-8AEA-BB4014E90A58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4C1A9A-A88D-0E45-4AC3-EC54AA719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B2833AE-0535-CA3E-0558-56EA2A331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7B9E8-E737-41F4-B5B7-6E158CC92A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238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AB9264-16C6-78DC-B9F1-6E42D8F59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AA0FB8E-2CB8-8FDD-8534-46A215418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28D6E-9087-4754-8AEA-BB4014E90A58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35A15D-0464-B5B8-D776-1AD2D613B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B692C4-4289-5C8E-DC2A-C443FC2D8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7B9E8-E737-41F4-B5B7-6E158CC92A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605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8CCEFB-ABE7-F787-83A3-7D04D963E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28D6E-9087-4754-8AEA-BB4014E90A58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93719F4-7021-EE7A-5CEC-779562CD4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40FB7E-A056-70C0-2AAA-2489CBF26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7B9E8-E737-41F4-B5B7-6E158CC92A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156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D8645B-2D4B-FBB7-5C4F-9C5136E20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1C59F4-72D8-993A-C5B3-4A4A9AA30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D298EA-224C-C590-F646-6F7D946E6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538405-729B-524B-EF47-7AB6BA957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28D6E-9087-4754-8AEA-BB4014E90A58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D39B9F-5A2F-6B21-7230-E3DFEB173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4ECBC6-8648-8E14-345D-B061CB417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7B9E8-E737-41F4-B5B7-6E158CC92A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107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0EBC71-6424-E308-2A6B-9678065BE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00B5F24-5DEB-1CAA-E2D7-C4638FACF2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856D7C-F2FE-85FA-DC04-6B73AAA02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983019-4124-BA24-5F56-A3F0FFDD0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28D6E-9087-4754-8AEA-BB4014E90A58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B74143-74BC-40C4-2FF9-E2FF165FA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0EE65C-473E-6AC1-BE1B-85069BDAC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7B9E8-E737-41F4-B5B7-6E158CC92A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795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ECAB738-D96A-9FFC-5B1C-65480801E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627AF0-904F-3DD3-FC5E-8A5460D73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C9BAD6-4BD1-2C6E-C2AB-B3A7791048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28D6E-9087-4754-8AEA-BB4014E90A58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D4F66B-71CF-338B-8DED-B497CF130F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85805D-56F1-FA40-BD4B-48FBEACB18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7B9E8-E737-41F4-B5B7-6E158CC92A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02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1FA72C-A5F7-473F-5FDD-8999CA1F2BE1}"/>
              </a:ext>
            </a:extLst>
          </p:cNvPr>
          <p:cNvSpPr/>
          <p:nvPr/>
        </p:nvSpPr>
        <p:spPr>
          <a:xfrm>
            <a:off x="4536375" y="95003"/>
            <a:ext cx="2529444" cy="14131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82699B6-6F2A-D562-3B9E-B3EBCD8C7409}"/>
              </a:ext>
            </a:extLst>
          </p:cNvPr>
          <p:cNvSpPr/>
          <p:nvPr/>
        </p:nvSpPr>
        <p:spPr>
          <a:xfrm>
            <a:off x="9571512" y="95003"/>
            <a:ext cx="2529444" cy="14131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Game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E380F4F-C6F8-DB5E-80A3-EFCD93B4DC7D}"/>
              </a:ext>
            </a:extLst>
          </p:cNvPr>
          <p:cNvSpPr/>
          <p:nvPr/>
        </p:nvSpPr>
        <p:spPr>
          <a:xfrm>
            <a:off x="4536375" y="5349833"/>
            <a:ext cx="2529444" cy="14131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System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8F69857-EB9C-1D68-56CA-F7C68595B6D8}"/>
              </a:ext>
            </a:extLst>
          </p:cNvPr>
          <p:cNvCxnSpPr>
            <a:stCxn id="5" idx="1"/>
            <a:endCxn id="4" idx="3"/>
          </p:cNvCxnSpPr>
          <p:nvPr/>
        </p:nvCxnSpPr>
        <p:spPr>
          <a:xfrm flipH="1">
            <a:off x="7065819" y="801585"/>
            <a:ext cx="2505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35C5A30-7930-F1C9-AD6B-3ADAEE56E85C}"/>
              </a:ext>
            </a:extLst>
          </p:cNvPr>
          <p:cNvCxnSpPr/>
          <p:nvPr/>
        </p:nvCxnSpPr>
        <p:spPr>
          <a:xfrm>
            <a:off x="6448301" y="1508167"/>
            <a:ext cx="0" cy="3841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0580E0B-EE5C-9C76-5058-9DA86B5F852D}"/>
              </a:ext>
            </a:extLst>
          </p:cNvPr>
          <p:cNvCxnSpPr/>
          <p:nvPr/>
        </p:nvCxnSpPr>
        <p:spPr>
          <a:xfrm flipV="1">
            <a:off x="5106390" y="1508167"/>
            <a:ext cx="0" cy="3841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C8CF7FF-A092-D862-5143-0A5F0DFB1280}"/>
              </a:ext>
            </a:extLst>
          </p:cNvPr>
          <p:cNvSpPr txBox="1"/>
          <p:nvPr/>
        </p:nvSpPr>
        <p:spPr>
          <a:xfrm>
            <a:off x="7131132" y="455619"/>
            <a:ext cx="23810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Hand, Community Cards Information</a:t>
            </a:r>
            <a:endParaRPr lang="ko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7A03E6-0F45-6213-7BF3-8F993144A6AE}"/>
              </a:ext>
            </a:extLst>
          </p:cNvPr>
          <p:cNvSpPr txBox="1"/>
          <p:nvPr/>
        </p:nvSpPr>
        <p:spPr>
          <a:xfrm>
            <a:off x="7131132" y="901331"/>
            <a:ext cx="23810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Game Information</a:t>
            </a:r>
            <a:endParaRPr lang="ko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6E12F5-4DC3-5A92-74AA-BA33F6E01D9E}"/>
              </a:ext>
            </a:extLst>
          </p:cNvPr>
          <p:cNvSpPr txBox="1"/>
          <p:nvPr/>
        </p:nvSpPr>
        <p:spPr>
          <a:xfrm>
            <a:off x="7065819" y="2219494"/>
            <a:ext cx="2638412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Program Reset</a:t>
            </a:r>
          </a:p>
          <a:p>
            <a:endParaRPr lang="en-US" altLang="ko-KR" sz="1500" dirty="0"/>
          </a:p>
          <a:p>
            <a:r>
              <a:rPr lang="en-US" altLang="ko-KR" sz="1500" dirty="0"/>
              <a:t>Add Player Card</a:t>
            </a:r>
          </a:p>
          <a:p>
            <a:endParaRPr lang="en-US" altLang="ko-KR" sz="1500" dirty="0"/>
          </a:p>
          <a:p>
            <a:r>
              <a:rPr lang="en-US" altLang="ko-KR" sz="1500" dirty="0"/>
              <a:t>Remove Hole Card</a:t>
            </a:r>
          </a:p>
          <a:p>
            <a:endParaRPr lang="en-US" altLang="ko-KR" sz="1500" dirty="0"/>
          </a:p>
          <a:p>
            <a:r>
              <a:rPr lang="en-US" altLang="ko-KR" sz="1500" dirty="0"/>
              <a:t>Add Community Card</a:t>
            </a:r>
          </a:p>
          <a:p>
            <a:endParaRPr lang="en-US" altLang="ko-KR" sz="1500" dirty="0"/>
          </a:p>
          <a:p>
            <a:r>
              <a:rPr lang="en-US" altLang="ko-KR" sz="1500" dirty="0"/>
              <a:t>Remove Community Card</a:t>
            </a:r>
          </a:p>
          <a:p>
            <a:endParaRPr lang="en-US" altLang="ko-KR" sz="1500" dirty="0"/>
          </a:p>
          <a:p>
            <a:r>
              <a:rPr lang="en-US" altLang="ko-KR" sz="1500" dirty="0"/>
              <a:t>Set Number of Players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8CEE99-7A70-0755-CD3C-1696AA308CDB}"/>
              </a:ext>
            </a:extLst>
          </p:cNvPr>
          <p:cNvSpPr txBox="1"/>
          <p:nvPr/>
        </p:nvSpPr>
        <p:spPr>
          <a:xfrm>
            <a:off x="1659994" y="2998935"/>
            <a:ext cx="30668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Show Current Hand</a:t>
            </a:r>
          </a:p>
        </p:txBody>
      </p:sp>
    </p:spTree>
    <p:extLst>
      <p:ext uri="{BB962C8B-B14F-4D97-AF65-F5344CB8AC3E}">
        <p14:creationId xmlns:p14="http://schemas.microsoft.com/office/powerpoint/2010/main" val="2744442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31</Words>
  <Application>Microsoft Office PowerPoint</Application>
  <PresentationFormat>와이드스크린</PresentationFormat>
  <Paragraphs>17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정빈</dc:creator>
  <cp:lastModifiedBy>이정빈</cp:lastModifiedBy>
  <cp:revision>2</cp:revision>
  <dcterms:created xsi:type="dcterms:W3CDTF">2023-03-30T12:36:07Z</dcterms:created>
  <dcterms:modified xsi:type="dcterms:W3CDTF">2023-06-07T13:09:10Z</dcterms:modified>
</cp:coreProperties>
</file>