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62" d="100"/>
          <a:sy n="162" d="100"/>
        </p:scale>
        <p:origin x="120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7B8E6-A6F8-F54C-ABA3-3D20464BA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0B56E-D7DE-6240-A856-2694111A2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E3D66-8C38-B644-BE15-062F1DD8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AE9B-0521-364F-96FB-C7DA1FF57FE1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26A67-BB61-AC41-B397-50947F4C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B33BF-0A78-A141-A67C-3EA709CF7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2F7-9A03-E04E-BE2F-B66D4DFB4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6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771BB-3A7B-EF42-ABD4-028BDEAC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57D9F-2141-D748-B609-5F4FFC796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EBC6C-A95F-1146-AA56-AE8595534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AE9B-0521-364F-96FB-C7DA1FF57FE1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1357E-394F-894B-AA13-88381027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D40EF-6EBF-F141-9010-3436E5ED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2F7-9A03-E04E-BE2F-B66D4DFB4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1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6703EE-2725-1F4D-9CE6-9BCD1D38F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237AB-8A56-E64C-AD55-349CECCA2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822D6-285B-184B-BD1F-86BC3C96E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AE9B-0521-364F-96FB-C7DA1FF57FE1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6E3A9-5E97-9343-B25F-5C6D749E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9DE0E-9B91-3145-B638-7A5473A9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2F7-9A03-E04E-BE2F-B66D4DFB4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0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530C8-6A00-6640-AC40-08B6A08A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3FFBC-9726-344A-9800-AD4F6BDBF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EABE4-8907-9849-9469-2267E8C2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AE9B-0521-364F-96FB-C7DA1FF57FE1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D8708-0A11-0544-9F2F-F3E34E6A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8C9D6-6866-2A43-A45D-B52EA6E7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2F7-9A03-E04E-BE2F-B66D4DFB4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8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75DA-C33B-E947-99A0-791B91C5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32D93-F5F2-EF49-9125-46604F511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763DD-D04B-4E4D-95E9-2357094B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AE9B-0521-364F-96FB-C7DA1FF57FE1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5D621-48C3-8442-A41A-4FFE88BD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B6416-A621-C74E-A6C7-780BB0E9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2F7-9A03-E04E-BE2F-B66D4DFB4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4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8FEE6-A33A-3C40-B9B9-B92A422CF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A0830-5CFC-DC4F-8C20-61ED27190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DDE6B-05AA-4F46-8174-D0F338898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5AFC4-A73D-104C-97CF-D19A8DBBB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AE9B-0521-364F-96FB-C7DA1FF57FE1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9E7C8-0BBB-044A-8695-DA76766D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B6249-D8BE-6B4E-8EB2-97A823A5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2F7-9A03-E04E-BE2F-B66D4DFB4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9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3DA3-EF0B-E943-8B57-C43656676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C1D06-AEB4-0A4A-BD59-D07BB95E3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3E663-408E-2D40-93D5-9D0397406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B5B2C-3A2F-9047-B012-4084C3F04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A4FC0-EE30-D645-8078-5E8EC1F4C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1BE20-9805-3440-A76E-CBDB1D7C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AE9B-0521-364F-96FB-C7DA1FF57FE1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16ADD2-FF00-3948-9967-3BF5BD29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F9F0F7-B9D4-CF40-8083-4E70BF89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2F7-9A03-E04E-BE2F-B66D4DFB4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0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FE9C-DBFB-A340-811A-7C2EA99DB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A7252E-912A-C445-A01C-97031108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AE9B-0521-364F-96FB-C7DA1FF57FE1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7ACF7-DC79-7449-9818-99CF5768E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4112F-35D6-B14A-8AAE-5EB7C50F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2F7-9A03-E04E-BE2F-B66D4DFB4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266E7-21CA-A249-B327-4B0B780D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AE9B-0521-364F-96FB-C7DA1FF57FE1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AAD0A-2056-4647-82DF-B97839C9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55F12-FE08-344D-8ECE-C2C397FB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2F7-9A03-E04E-BE2F-B66D4DFB4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2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4FE2-F069-0340-9788-2A6F5664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ED4E4-5878-5744-8B71-663610E5B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9E25C-A78F-CC4F-BD10-548A2300C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6194B-3530-AE4D-80C9-4179D031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AE9B-0521-364F-96FB-C7DA1FF57FE1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27825-05E8-D346-8C25-BBB9318A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C19D4-DC54-D84D-B863-2A21663E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2F7-9A03-E04E-BE2F-B66D4DFB4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9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8286-7ECD-BB48-BB9A-CA753D19E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B9E01-7B67-0940-AA58-F35DE0D21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25B84-93DB-964D-8170-3889A890E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39139-4921-B54F-9995-BE5F12D7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AE9B-0521-364F-96FB-C7DA1FF57FE1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1EB73-B82A-C84F-B1A7-9A583DB6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B2608-0271-A74C-B2E3-CEFD1A0D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2F7-9A03-E04E-BE2F-B66D4DFB4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7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97CA3D-A015-C54C-B529-2319CA3EE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1A4F1-C925-FA40-98A6-8BDA532B5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236A9-DBF6-9F47-B44A-5B62F48EA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4AE9B-0521-364F-96FB-C7DA1FF57FE1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96962-7CE8-C441-9C25-81960F94B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E17F7-2EC5-8A44-8A08-DABF6F4F8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C82F7-9A03-E04E-BE2F-B66D4DFB4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5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3CF84DF4-38A4-2141-865E-65EA6ACE7844}"/>
              </a:ext>
            </a:extLst>
          </p:cNvPr>
          <p:cNvSpPr/>
          <p:nvPr/>
        </p:nvSpPr>
        <p:spPr>
          <a:xfrm>
            <a:off x="278528" y="1437003"/>
            <a:ext cx="3671023" cy="3671023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692F3C-A56E-AB45-BEB4-DBE774C5BC6F}"/>
              </a:ext>
            </a:extLst>
          </p:cNvPr>
          <p:cNvSpPr/>
          <p:nvPr/>
        </p:nvSpPr>
        <p:spPr>
          <a:xfrm>
            <a:off x="8035156" y="1437002"/>
            <a:ext cx="3671023" cy="367102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D63728-7C40-304E-86B2-D0ADAEE63075}"/>
              </a:ext>
            </a:extLst>
          </p:cNvPr>
          <p:cNvSpPr/>
          <p:nvPr/>
        </p:nvSpPr>
        <p:spPr>
          <a:xfrm>
            <a:off x="4156843" y="1437004"/>
            <a:ext cx="3671023" cy="3671023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5D655A-027B-AE4B-9BE8-93472F4F6656}"/>
              </a:ext>
            </a:extLst>
          </p:cNvPr>
          <p:cNvSpPr/>
          <p:nvPr/>
        </p:nvSpPr>
        <p:spPr>
          <a:xfrm>
            <a:off x="977462" y="2217683"/>
            <a:ext cx="809297" cy="8092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0FBABB-E602-CF48-BF00-9F186BD4ECB3}"/>
              </a:ext>
            </a:extLst>
          </p:cNvPr>
          <p:cNvSpPr/>
          <p:nvPr/>
        </p:nvSpPr>
        <p:spPr>
          <a:xfrm>
            <a:off x="2463506" y="2217683"/>
            <a:ext cx="809297" cy="8092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3EA8C5-9DEA-6649-A01B-422EAF8B5623}"/>
              </a:ext>
            </a:extLst>
          </p:cNvPr>
          <p:cNvSpPr/>
          <p:nvPr/>
        </p:nvSpPr>
        <p:spPr>
          <a:xfrm>
            <a:off x="1709391" y="3662854"/>
            <a:ext cx="809297" cy="8092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9533F4-F197-894A-8381-C1111FDE1BC6}"/>
              </a:ext>
            </a:extLst>
          </p:cNvPr>
          <p:cNvSpPr/>
          <p:nvPr/>
        </p:nvSpPr>
        <p:spPr>
          <a:xfrm>
            <a:off x="4844684" y="2217683"/>
            <a:ext cx="809297" cy="8092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00F5F7-180E-214D-AD22-483A6C72F246}"/>
              </a:ext>
            </a:extLst>
          </p:cNvPr>
          <p:cNvSpPr/>
          <p:nvPr/>
        </p:nvSpPr>
        <p:spPr>
          <a:xfrm>
            <a:off x="6330728" y="2217683"/>
            <a:ext cx="809297" cy="8092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30967C-7072-4640-B31A-645FF62E9278}"/>
              </a:ext>
            </a:extLst>
          </p:cNvPr>
          <p:cNvSpPr/>
          <p:nvPr/>
        </p:nvSpPr>
        <p:spPr>
          <a:xfrm>
            <a:off x="5576613" y="3662854"/>
            <a:ext cx="809297" cy="8092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3E8146-3941-EF49-9408-5DD8F6E3F215}"/>
              </a:ext>
            </a:extLst>
          </p:cNvPr>
          <p:cNvSpPr/>
          <p:nvPr/>
        </p:nvSpPr>
        <p:spPr>
          <a:xfrm>
            <a:off x="8739349" y="2401611"/>
            <a:ext cx="809297" cy="8092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69C0B6-B53F-AD48-BF22-188A7C9DF9BB}"/>
              </a:ext>
            </a:extLst>
          </p:cNvPr>
          <p:cNvSpPr/>
          <p:nvPr/>
        </p:nvSpPr>
        <p:spPr>
          <a:xfrm>
            <a:off x="10225393" y="2401611"/>
            <a:ext cx="809297" cy="8092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F63816-FB1D-A04D-A3FF-270DFE00098A}"/>
              </a:ext>
            </a:extLst>
          </p:cNvPr>
          <p:cNvSpPr/>
          <p:nvPr/>
        </p:nvSpPr>
        <p:spPr>
          <a:xfrm>
            <a:off x="9471278" y="3846782"/>
            <a:ext cx="809297" cy="8092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2AC9A0-5108-5E4C-ABBD-7683E7755897}"/>
              </a:ext>
            </a:extLst>
          </p:cNvPr>
          <p:cNvCxnSpPr>
            <a:stCxn id="10" idx="2"/>
          </p:cNvCxnSpPr>
          <p:nvPr/>
        </p:nvCxnSpPr>
        <p:spPr>
          <a:xfrm>
            <a:off x="1382111" y="3026980"/>
            <a:ext cx="327280" cy="635874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8F037C-5CCB-0E4A-8366-6F0C6687F8AB}"/>
              </a:ext>
            </a:extLst>
          </p:cNvPr>
          <p:cNvCxnSpPr>
            <a:stCxn id="11" idx="2"/>
          </p:cNvCxnSpPr>
          <p:nvPr/>
        </p:nvCxnSpPr>
        <p:spPr>
          <a:xfrm flipH="1">
            <a:off x="2518688" y="3026980"/>
            <a:ext cx="349467" cy="635874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A4C5055-791B-C84A-8C3F-138C84DDEC98}"/>
              </a:ext>
            </a:extLst>
          </p:cNvPr>
          <p:cNvSpPr txBox="1"/>
          <p:nvPr/>
        </p:nvSpPr>
        <p:spPr>
          <a:xfrm>
            <a:off x="1622501" y="5108025"/>
            <a:ext cx="116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Mosquitto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09727C-1C33-BA4B-ADD9-ADCD43A15CB3}"/>
              </a:ext>
            </a:extLst>
          </p:cNvPr>
          <p:cNvSpPr txBox="1"/>
          <p:nvPr/>
        </p:nvSpPr>
        <p:spPr>
          <a:xfrm>
            <a:off x="5606799" y="5108025"/>
            <a:ext cx="77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EMQX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4D2D91-4676-EC4E-B5E9-B9AC625F2CC3}"/>
              </a:ext>
            </a:extLst>
          </p:cNvPr>
          <p:cNvSpPr txBox="1"/>
          <p:nvPr/>
        </p:nvSpPr>
        <p:spPr>
          <a:xfrm>
            <a:off x="9297435" y="510802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RabbitMQ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A9284B-9BF9-8A46-83C1-B513F34F57D5}"/>
              </a:ext>
            </a:extLst>
          </p:cNvPr>
          <p:cNvSpPr txBox="1"/>
          <p:nvPr/>
        </p:nvSpPr>
        <p:spPr>
          <a:xfrm>
            <a:off x="1681164" y="3059668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Bridges</a:t>
            </a:r>
          </a:p>
        </p:txBody>
      </p:sp>
    </p:spTree>
    <p:extLst>
      <p:ext uri="{BB962C8B-B14F-4D97-AF65-F5344CB8AC3E}">
        <p14:creationId xmlns:p14="http://schemas.microsoft.com/office/powerpoint/2010/main" val="402737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7A77DC-F73C-A145-8E77-350DE5044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350" y="2076450"/>
            <a:ext cx="5575300" cy="27051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F68EB3-A863-E843-8454-F7D484ACB7EE}"/>
              </a:ext>
            </a:extLst>
          </p:cNvPr>
          <p:cNvSpPr/>
          <p:nvPr/>
        </p:nvSpPr>
        <p:spPr>
          <a:xfrm>
            <a:off x="3426372" y="2396358"/>
            <a:ext cx="5307725" cy="132430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D544FF-B258-5644-94D9-69E471D74804}"/>
              </a:ext>
            </a:extLst>
          </p:cNvPr>
          <p:cNvSpPr/>
          <p:nvPr/>
        </p:nvSpPr>
        <p:spPr>
          <a:xfrm>
            <a:off x="3426371" y="3846786"/>
            <a:ext cx="5307725" cy="80305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8F3B8-B60D-8640-A356-899BD8928A3D}"/>
              </a:ext>
            </a:extLst>
          </p:cNvPr>
          <p:cNvSpPr txBox="1"/>
          <p:nvPr/>
        </p:nvSpPr>
        <p:spPr>
          <a:xfrm>
            <a:off x="3308350" y="1779298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Connection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171D4E-760C-DD4E-89AC-D31703BB7A0C}"/>
              </a:ext>
            </a:extLst>
          </p:cNvPr>
          <p:cNvSpPr txBox="1"/>
          <p:nvPr/>
        </p:nvSpPr>
        <p:spPr>
          <a:xfrm>
            <a:off x="3308350" y="4757996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Connection 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3ABFE7-15AD-5348-BBE9-24C190374C1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746564" y="4681090"/>
            <a:ext cx="640982" cy="26157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F6517C-4356-8C4F-9867-37AFF0466DF5}"/>
              </a:ext>
            </a:extLst>
          </p:cNvPr>
          <p:cNvCxnSpPr>
            <a:cxnSpLocks/>
          </p:cNvCxnSpPr>
          <p:nvPr/>
        </p:nvCxnSpPr>
        <p:spPr>
          <a:xfrm>
            <a:off x="4746564" y="1963964"/>
            <a:ext cx="517414" cy="43239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375CDB-77B4-B64E-A05D-EB46A6B5BC35}"/>
              </a:ext>
            </a:extLst>
          </p:cNvPr>
          <p:cNvSpPr txBox="1"/>
          <p:nvPr/>
        </p:nvSpPr>
        <p:spPr>
          <a:xfrm>
            <a:off x="2301099" y="250842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6FAAA6-DAF6-7447-9936-AA74BC112CB9}"/>
              </a:ext>
            </a:extLst>
          </p:cNvPr>
          <p:cNvCxnSpPr>
            <a:cxnSpLocks/>
          </p:cNvCxnSpPr>
          <p:nvPr/>
        </p:nvCxnSpPr>
        <p:spPr>
          <a:xfrm>
            <a:off x="3167664" y="2684243"/>
            <a:ext cx="66293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4D4537-880E-444E-846D-8D72B74C8F78}"/>
              </a:ext>
            </a:extLst>
          </p:cNvPr>
          <p:cNvSpPr txBox="1"/>
          <p:nvPr/>
        </p:nvSpPr>
        <p:spPr>
          <a:xfrm>
            <a:off x="2182893" y="3557074"/>
            <a:ext cx="10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D4A517-7C34-314D-B98A-4B3D4C4288F5}"/>
              </a:ext>
            </a:extLst>
          </p:cNvPr>
          <p:cNvCxnSpPr>
            <a:cxnSpLocks/>
          </p:cNvCxnSpPr>
          <p:nvPr/>
        </p:nvCxnSpPr>
        <p:spPr>
          <a:xfrm flipV="1">
            <a:off x="3186307" y="3429000"/>
            <a:ext cx="841150" cy="31274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C15FFB-5DF1-734F-B212-C4737D05962C}"/>
              </a:ext>
            </a:extLst>
          </p:cNvPr>
          <p:cNvCxnSpPr>
            <a:cxnSpLocks/>
          </p:cNvCxnSpPr>
          <p:nvPr/>
        </p:nvCxnSpPr>
        <p:spPr>
          <a:xfrm>
            <a:off x="3198663" y="3741740"/>
            <a:ext cx="828794" cy="50657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4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39C22B-0A50-D940-BBFE-55ACC4536CA1}"/>
              </a:ext>
            </a:extLst>
          </p:cNvPr>
          <p:cNvSpPr/>
          <p:nvPr/>
        </p:nvSpPr>
        <p:spPr>
          <a:xfrm>
            <a:off x="2113588" y="2570206"/>
            <a:ext cx="1287533" cy="667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MQTT Broker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CB9289-A019-0841-9D05-768471812962}"/>
              </a:ext>
            </a:extLst>
          </p:cNvPr>
          <p:cNvSpPr/>
          <p:nvPr/>
        </p:nvSpPr>
        <p:spPr>
          <a:xfrm>
            <a:off x="630194" y="1544594"/>
            <a:ext cx="481914" cy="4819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66BB00-B258-B04F-8312-BBF8CEFC1FDB}"/>
              </a:ext>
            </a:extLst>
          </p:cNvPr>
          <p:cNvSpPr/>
          <p:nvPr/>
        </p:nvSpPr>
        <p:spPr>
          <a:xfrm>
            <a:off x="630194" y="2088292"/>
            <a:ext cx="481914" cy="4819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F53ED8-C74B-7449-B03B-D01A6E925958}"/>
              </a:ext>
            </a:extLst>
          </p:cNvPr>
          <p:cNvSpPr/>
          <p:nvPr/>
        </p:nvSpPr>
        <p:spPr>
          <a:xfrm>
            <a:off x="630194" y="2644347"/>
            <a:ext cx="481914" cy="4819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B549BC-3968-8B4B-B4AA-39C4B6B1C3C4}"/>
              </a:ext>
            </a:extLst>
          </p:cNvPr>
          <p:cNvSpPr/>
          <p:nvPr/>
        </p:nvSpPr>
        <p:spPr>
          <a:xfrm>
            <a:off x="630194" y="3731740"/>
            <a:ext cx="481914" cy="4819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79C950-D9E8-1743-83FF-04AAED79CB22}"/>
              </a:ext>
            </a:extLst>
          </p:cNvPr>
          <p:cNvSpPr txBox="1"/>
          <p:nvPr/>
        </p:nvSpPr>
        <p:spPr>
          <a:xfrm>
            <a:off x="566420" y="2885304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77B706B-8F4E-0940-A010-43DE4B783DA7}"/>
              </a:ext>
            </a:extLst>
          </p:cNvPr>
          <p:cNvSpPr/>
          <p:nvPr/>
        </p:nvSpPr>
        <p:spPr>
          <a:xfrm>
            <a:off x="5253170" y="2608325"/>
            <a:ext cx="1471961" cy="59101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F6C4602-E296-9245-A4C6-079DFFED5C1F}"/>
              </a:ext>
            </a:extLst>
          </p:cNvPr>
          <p:cNvSpPr/>
          <p:nvPr/>
        </p:nvSpPr>
        <p:spPr>
          <a:xfrm>
            <a:off x="5253170" y="3455218"/>
            <a:ext cx="1471961" cy="59101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EACA0A6-6AC2-4C41-BA91-C724FC14025C}"/>
              </a:ext>
            </a:extLst>
          </p:cNvPr>
          <p:cNvSpPr/>
          <p:nvPr/>
        </p:nvSpPr>
        <p:spPr>
          <a:xfrm>
            <a:off x="5253169" y="1761432"/>
            <a:ext cx="1471961" cy="59101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1B39687-19FF-6245-B81B-F42B34E0A663}"/>
              </a:ext>
            </a:extLst>
          </p:cNvPr>
          <p:cNvSpPr/>
          <p:nvPr/>
        </p:nvSpPr>
        <p:spPr>
          <a:xfrm>
            <a:off x="5253168" y="4306031"/>
            <a:ext cx="1471961" cy="59101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A2383C6-F779-8649-B066-1184C537689A}"/>
              </a:ext>
            </a:extLst>
          </p:cNvPr>
          <p:cNvSpPr/>
          <p:nvPr/>
        </p:nvSpPr>
        <p:spPr>
          <a:xfrm>
            <a:off x="5253167" y="910619"/>
            <a:ext cx="1471961" cy="59101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7AEC11-4435-8D46-8F00-EAD178A6EF25}"/>
              </a:ext>
            </a:extLst>
          </p:cNvPr>
          <p:cNvCxnSpPr>
            <a:cxnSpLocks/>
          </p:cNvCxnSpPr>
          <p:nvPr/>
        </p:nvCxnSpPr>
        <p:spPr>
          <a:xfrm>
            <a:off x="3565619" y="2903832"/>
            <a:ext cx="15797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673500-B6BB-9D4E-9F02-BAA78D358649}"/>
              </a:ext>
            </a:extLst>
          </p:cNvPr>
          <p:cNvCxnSpPr>
            <a:cxnSpLocks/>
          </p:cNvCxnSpPr>
          <p:nvPr/>
        </p:nvCxnSpPr>
        <p:spPr>
          <a:xfrm>
            <a:off x="3565619" y="2903832"/>
            <a:ext cx="1579756" cy="9230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6AF0D7-DD4F-3F45-AE79-E71A89D26018}"/>
              </a:ext>
            </a:extLst>
          </p:cNvPr>
          <p:cNvCxnSpPr>
            <a:cxnSpLocks/>
          </p:cNvCxnSpPr>
          <p:nvPr/>
        </p:nvCxnSpPr>
        <p:spPr>
          <a:xfrm>
            <a:off x="3565619" y="2903831"/>
            <a:ext cx="1579756" cy="16977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CC636B-32C2-884B-8E06-4A8C5AD776D7}"/>
              </a:ext>
            </a:extLst>
          </p:cNvPr>
          <p:cNvCxnSpPr>
            <a:cxnSpLocks/>
          </p:cNvCxnSpPr>
          <p:nvPr/>
        </p:nvCxnSpPr>
        <p:spPr>
          <a:xfrm flipV="1">
            <a:off x="3565619" y="2056940"/>
            <a:ext cx="1579756" cy="8468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10CDD5-3778-1A40-8560-CC9BA5256476}"/>
              </a:ext>
            </a:extLst>
          </p:cNvPr>
          <p:cNvCxnSpPr>
            <a:cxnSpLocks/>
          </p:cNvCxnSpPr>
          <p:nvPr/>
        </p:nvCxnSpPr>
        <p:spPr>
          <a:xfrm flipV="1">
            <a:off x="3565619" y="1206126"/>
            <a:ext cx="1579756" cy="16977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5EBE8C-BA6B-1742-A531-F01760A27071}"/>
              </a:ext>
            </a:extLst>
          </p:cNvPr>
          <p:cNvCxnSpPr>
            <a:cxnSpLocks/>
          </p:cNvCxnSpPr>
          <p:nvPr/>
        </p:nvCxnSpPr>
        <p:spPr>
          <a:xfrm>
            <a:off x="1175882" y="2903834"/>
            <a:ext cx="81496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F4433DC-9703-5746-ADB6-3EBB17BD908E}"/>
              </a:ext>
            </a:extLst>
          </p:cNvPr>
          <p:cNvCxnSpPr>
            <a:cxnSpLocks/>
          </p:cNvCxnSpPr>
          <p:nvPr/>
        </p:nvCxnSpPr>
        <p:spPr>
          <a:xfrm flipV="1">
            <a:off x="1175882" y="2903834"/>
            <a:ext cx="814964" cy="106886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E6E6B5-8D23-D941-B3D7-5686A4A80B3F}"/>
              </a:ext>
            </a:extLst>
          </p:cNvPr>
          <p:cNvCxnSpPr>
            <a:cxnSpLocks/>
          </p:cNvCxnSpPr>
          <p:nvPr/>
        </p:nvCxnSpPr>
        <p:spPr>
          <a:xfrm>
            <a:off x="1175882" y="2329249"/>
            <a:ext cx="814964" cy="57458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A6B38BA-B8F8-124F-85BC-77EA9AADBE4D}"/>
              </a:ext>
            </a:extLst>
          </p:cNvPr>
          <p:cNvCxnSpPr>
            <a:cxnSpLocks/>
          </p:cNvCxnSpPr>
          <p:nvPr/>
        </p:nvCxnSpPr>
        <p:spPr>
          <a:xfrm>
            <a:off x="1175882" y="1785551"/>
            <a:ext cx="814964" cy="111828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DB67FB9-D6DE-DA4E-B11E-57C7BB3922DC}"/>
              </a:ext>
            </a:extLst>
          </p:cNvPr>
          <p:cNvCxnSpPr>
            <a:endCxn id="2" idx="1"/>
          </p:cNvCxnSpPr>
          <p:nvPr/>
        </p:nvCxnSpPr>
        <p:spPr>
          <a:xfrm>
            <a:off x="1990846" y="2903833"/>
            <a:ext cx="122742" cy="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BCDEE4-AFC8-BB45-97DF-9C2D37FF3DF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401121" y="2903832"/>
            <a:ext cx="164498" cy="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55C4057-1453-AC49-BF67-47428C3B9F3D}"/>
              </a:ext>
            </a:extLst>
          </p:cNvPr>
          <p:cNvSpPr txBox="1"/>
          <p:nvPr/>
        </p:nvSpPr>
        <p:spPr>
          <a:xfrm>
            <a:off x="402021" y="510802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67823B-424F-5241-A0F6-9366A109DC53}"/>
              </a:ext>
            </a:extLst>
          </p:cNvPr>
          <p:cNvSpPr txBox="1"/>
          <p:nvPr/>
        </p:nvSpPr>
        <p:spPr>
          <a:xfrm>
            <a:off x="5550594" y="5108028"/>
            <a:ext cx="10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29D16A2-C3D9-D943-928F-307CBAB9E916}"/>
              </a:ext>
            </a:extLst>
          </p:cNvPr>
          <p:cNvSpPr/>
          <p:nvPr/>
        </p:nvSpPr>
        <p:spPr>
          <a:xfrm>
            <a:off x="5074430" y="1064230"/>
            <a:ext cx="141890" cy="1418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EAF1EDA-E49E-2442-952F-93E3DC593711}"/>
              </a:ext>
            </a:extLst>
          </p:cNvPr>
          <p:cNvSpPr/>
          <p:nvPr/>
        </p:nvSpPr>
        <p:spPr>
          <a:xfrm>
            <a:off x="5017513" y="1883519"/>
            <a:ext cx="141890" cy="1418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A3D7E21-22C1-C046-BAC2-5AD01D414083}"/>
              </a:ext>
            </a:extLst>
          </p:cNvPr>
          <p:cNvSpPr/>
          <p:nvPr/>
        </p:nvSpPr>
        <p:spPr>
          <a:xfrm>
            <a:off x="5014885" y="2719488"/>
            <a:ext cx="141890" cy="1418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9565FD8-F329-DC4C-BE6C-2C35EE04C6B5}"/>
              </a:ext>
            </a:extLst>
          </p:cNvPr>
          <p:cNvSpPr/>
          <p:nvPr/>
        </p:nvSpPr>
        <p:spPr>
          <a:xfrm>
            <a:off x="5014885" y="3574411"/>
            <a:ext cx="141890" cy="1418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48A798E-4729-CC4D-8C5C-54FE8FE3262A}"/>
              </a:ext>
            </a:extLst>
          </p:cNvPr>
          <p:cNvSpPr/>
          <p:nvPr/>
        </p:nvSpPr>
        <p:spPr>
          <a:xfrm>
            <a:off x="5014885" y="4315934"/>
            <a:ext cx="141890" cy="1418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3390226-42F3-834B-BCA9-E65662962A1F}"/>
              </a:ext>
            </a:extLst>
          </p:cNvPr>
          <p:cNvSpPr/>
          <p:nvPr/>
        </p:nvSpPr>
        <p:spPr>
          <a:xfrm>
            <a:off x="1370529" y="2742954"/>
            <a:ext cx="141890" cy="1418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5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39C22B-0A50-D940-BBFE-55ACC4536CA1}"/>
              </a:ext>
            </a:extLst>
          </p:cNvPr>
          <p:cNvSpPr/>
          <p:nvPr/>
        </p:nvSpPr>
        <p:spPr>
          <a:xfrm>
            <a:off x="2113588" y="2570206"/>
            <a:ext cx="1287533" cy="667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MQTT Broker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CB9289-A019-0841-9D05-768471812962}"/>
              </a:ext>
            </a:extLst>
          </p:cNvPr>
          <p:cNvSpPr/>
          <p:nvPr/>
        </p:nvSpPr>
        <p:spPr>
          <a:xfrm>
            <a:off x="630194" y="1544594"/>
            <a:ext cx="481914" cy="4819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66BB00-B258-B04F-8312-BBF8CEFC1FDB}"/>
              </a:ext>
            </a:extLst>
          </p:cNvPr>
          <p:cNvSpPr/>
          <p:nvPr/>
        </p:nvSpPr>
        <p:spPr>
          <a:xfrm>
            <a:off x="630194" y="2088292"/>
            <a:ext cx="481914" cy="4819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F53ED8-C74B-7449-B03B-D01A6E925958}"/>
              </a:ext>
            </a:extLst>
          </p:cNvPr>
          <p:cNvSpPr/>
          <p:nvPr/>
        </p:nvSpPr>
        <p:spPr>
          <a:xfrm>
            <a:off x="630194" y="2644347"/>
            <a:ext cx="481914" cy="4819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B549BC-3968-8B4B-B4AA-39C4B6B1C3C4}"/>
              </a:ext>
            </a:extLst>
          </p:cNvPr>
          <p:cNvSpPr/>
          <p:nvPr/>
        </p:nvSpPr>
        <p:spPr>
          <a:xfrm>
            <a:off x="630194" y="3731740"/>
            <a:ext cx="481914" cy="4819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79C950-D9E8-1743-83FF-04AAED79CB22}"/>
              </a:ext>
            </a:extLst>
          </p:cNvPr>
          <p:cNvSpPr txBox="1"/>
          <p:nvPr/>
        </p:nvSpPr>
        <p:spPr>
          <a:xfrm>
            <a:off x="566420" y="2885304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77B706B-8F4E-0940-A010-43DE4B783DA7}"/>
              </a:ext>
            </a:extLst>
          </p:cNvPr>
          <p:cNvSpPr/>
          <p:nvPr/>
        </p:nvSpPr>
        <p:spPr>
          <a:xfrm>
            <a:off x="5253170" y="2608325"/>
            <a:ext cx="1471961" cy="5910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F6C4602-E296-9245-A4C6-079DFFED5C1F}"/>
              </a:ext>
            </a:extLst>
          </p:cNvPr>
          <p:cNvSpPr/>
          <p:nvPr/>
        </p:nvSpPr>
        <p:spPr>
          <a:xfrm>
            <a:off x="5253170" y="3455218"/>
            <a:ext cx="1471961" cy="5910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EACA0A6-6AC2-4C41-BA91-C724FC14025C}"/>
              </a:ext>
            </a:extLst>
          </p:cNvPr>
          <p:cNvSpPr/>
          <p:nvPr/>
        </p:nvSpPr>
        <p:spPr>
          <a:xfrm>
            <a:off x="5253169" y="1761432"/>
            <a:ext cx="1471961" cy="59101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1B39687-19FF-6245-B81B-F42B34E0A663}"/>
              </a:ext>
            </a:extLst>
          </p:cNvPr>
          <p:cNvSpPr/>
          <p:nvPr/>
        </p:nvSpPr>
        <p:spPr>
          <a:xfrm>
            <a:off x="5253168" y="4306031"/>
            <a:ext cx="1471961" cy="5910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A2383C6-F779-8649-B066-1184C537689A}"/>
              </a:ext>
            </a:extLst>
          </p:cNvPr>
          <p:cNvSpPr/>
          <p:nvPr/>
        </p:nvSpPr>
        <p:spPr>
          <a:xfrm>
            <a:off x="5253167" y="910619"/>
            <a:ext cx="1471961" cy="5910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7AEC11-4435-8D46-8F00-EAD178A6EF25}"/>
              </a:ext>
            </a:extLst>
          </p:cNvPr>
          <p:cNvCxnSpPr>
            <a:cxnSpLocks/>
          </p:cNvCxnSpPr>
          <p:nvPr/>
        </p:nvCxnSpPr>
        <p:spPr>
          <a:xfrm>
            <a:off x="3565619" y="2903832"/>
            <a:ext cx="1579756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673500-B6BB-9D4E-9F02-BAA78D358649}"/>
              </a:ext>
            </a:extLst>
          </p:cNvPr>
          <p:cNvCxnSpPr>
            <a:cxnSpLocks/>
          </p:cNvCxnSpPr>
          <p:nvPr/>
        </p:nvCxnSpPr>
        <p:spPr>
          <a:xfrm>
            <a:off x="3565619" y="2903832"/>
            <a:ext cx="1579756" cy="92309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6AF0D7-DD4F-3F45-AE79-E71A89D26018}"/>
              </a:ext>
            </a:extLst>
          </p:cNvPr>
          <p:cNvCxnSpPr>
            <a:cxnSpLocks/>
          </p:cNvCxnSpPr>
          <p:nvPr/>
        </p:nvCxnSpPr>
        <p:spPr>
          <a:xfrm>
            <a:off x="3565619" y="2903831"/>
            <a:ext cx="1579756" cy="1697707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CC636B-32C2-884B-8E06-4A8C5AD776D7}"/>
              </a:ext>
            </a:extLst>
          </p:cNvPr>
          <p:cNvCxnSpPr>
            <a:cxnSpLocks/>
          </p:cNvCxnSpPr>
          <p:nvPr/>
        </p:nvCxnSpPr>
        <p:spPr>
          <a:xfrm flipV="1">
            <a:off x="3565619" y="2056940"/>
            <a:ext cx="1579756" cy="8468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10CDD5-3778-1A40-8560-CC9BA5256476}"/>
              </a:ext>
            </a:extLst>
          </p:cNvPr>
          <p:cNvCxnSpPr>
            <a:cxnSpLocks/>
          </p:cNvCxnSpPr>
          <p:nvPr/>
        </p:nvCxnSpPr>
        <p:spPr>
          <a:xfrm flipV="1">
            <a:off x="3565619" y="1206126"/>
            <a:ext cx="1579756" cy="169770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5EBE8C-BA6B-1742-A531-F01760A27071}"/>
              </a:ext>
            </a:extLst>
          </p:cNvPr>
          <p:cNvCxnSpPr>
            <a:cxnSpLocks/>
          </p:cNvCxnSpPr>
          <p:nvPr/>
        </p:nvCxnSpPr>
        <p:spPr>
          <a:xfrm>
            <a:off x="1175882" y="2903834"/>
            <a:ext cx="81496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F4433DC-9703-5746-ADB6-3EBB17BD908E}"/>
              </a:ext>
            </a:extLst>
          </p:cNvPr>
          <p:cNvCxnSpPr>
            <a:cxnSpLocks/>
          </p:cNvCxnSpPr>
          <p:nvPr/>
        </p:nvCxnSpPr>
        <p:spPr>
          <a:xfrm flipV="1">
            <a:off x="1175882" y="2903834"/>
            <a:ext cx="814964" cy="106886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E6E6B5-8D23-D941-B3D7-5686A4A80B3F}"/>
              </a:ext>
            </a:extLst>
          </p:cNvPr>
          <p:cNvCxnSpPr>
            <a:cxnSpLocks/>
          </p:cNvCxnSpPr>
          <p:nvPr/>
        </p:nvCxnSpPr>
        <p:spPr>
          <a:xfrm>
            <a:off x="1175882" y="2329249"/>
            <a:ext cx="814964" cy="57458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A6B38BA-B8F8-124F-85BC-77EA9AADBE4D}"/>
              </a:ext>
            </a:extLst>
          </p:cNvPr>
          <p:cNvCxnSpPr>
            <a:cxnSpLocks/>
          </p:cNvCxnSpPr>
          <p:nvPr/>
        </p:nvCxnSpPr>
        <p:spPr>
          <a:xfrm>
            <a:off x="1175882" y="1785551"/>
            <a:ext cx="814964" cy="111828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DB67FB9-D6DE-DA4E-B11E-57C7BB3922DC}"/>
              </a:ext>
            </a:extLst>
          </p:cNvPr>
          <p:cNvCxnSpPr>
            <a:endCxn id="2" idx="1"/>
          </p:cNvCxnSpPr>
          <p:nvPr/>
        </p:nvCxnSpPr>
        <p:spPr>
          <a:xfrm>
            <a:off x="1990846" y="2903833"/>
            <a:ext cx="122742" cy="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BCDEE4-AFC8-BB45-97DF-9C2D37FF3DF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401121" y="2903832"/>
            <a:ext cx="164498" cy="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55C4057-1453-AC49-BF67-47428C3B9F3D}"/>
              </a:ext>
            </a:extLst>
          </p:cNvPr>
          <p:cNvSpPr txBox="1"/>
          <p:nvPr/>
        </p:nvSpPr>
        <p:spPr>
          <a:xfrm>
            <a:off x="402021" y="510802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67823B-424F-5241-A0F6-9366A109DC53}"/>
              </a:ext>
            </a:extLst>
          </p:cNvPr>
          <p:cNvSpPr txBox="1"/>
          <p:nvPr/>
        </p:nvSpPr>
        <p:spPr>
          <a:xfrm>
            <a:off x="5550594" y="5108028"/>
            <a:ext cx="10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EAF1EDA-E49E-2442-952F-93E3DC593711}"/>
              </a:ext>
            </a:extLst>
          </p:cNvPr>
          <p:cNvSpPr/>
          <p:nvPr/>
        </p:nvSpPr>
        <p:spPr>
          <a:xfrm>
            <a:off x="5017513" y="1883519"/>
            <a:ext cx="141890" cy="1418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3390226-42F3-834B-BCA9-E65662962A1F}"/>
              </a:ext>
            </a:extLst>
          </p:cNvPr>
          <p:cNvSpPr/>
          <p:nvPr/>
        </p:nvSpPr>
        <p:spPr>
          <a:xfrm>
            <a:off x="1370529" y="2742954"/>
            <a:ext cx="141890" cy="1418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50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41</Words>
  <Application>Microsoft Macintosh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Innes</dc:creator>
  <cp:lastModifiedBy>Brian Innes</cp:lastModifiedBy>
  <cp:revision>5</cp:revision>
  <dcterms:created xsi:type="dcterms:W3CDTF">2020-10-06T09:54:57Z</dcterms:created>
  <dcterms:modified xsi:type="dcterms:W3CDTF">2020-10-13T10:07:39Z</dcterms:modified>
</cp:coreProperties>
</file>