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C894-D4E5-EEA7-0EB3-A796E3C83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A555B-C367-0370-98F6-D5E79A7EE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E65B8-0716-FA86-E352-3F8380A6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054A-F31C-8186-EED5-5992F6E2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100A-8DC7-C38A-650E-5B3BA0BB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75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807C-E889-2521-9C9C-14992F84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314A-D6DC-50B1-48DA-4B281E8A2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B5ED-9661-3A99-265F-6F779DA8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00AC-5979-CB26-88E4-63CD25B5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6738-1D8C-69C6-0F95-409D751F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8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B60E2-8F9B-7939-D009-8ECFB4C7B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5BE9B-E2B6-6E23-FB9C-EDFA325EB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634F-92A6-1E3D-3BC1-972B297D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5C40-5BBC-3877-08D4-5C6C7BFD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6680-7F1E-C407-1CBF-CE8DD5FE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7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54C5-6923-2D77-7009-A356627D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BE11-F57E-C48F-326E-799118F1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F873-A416-0CD4-7AE9-89D4FA7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DAA3-E299-C5B5-301E-F771458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0E3D-0462-A706-6051-8DE26938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7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102E-B3C2-A2EC-7799-D4D5DE90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B557E-52B0-0A9B-FCD3-205D58A0E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72B6-C2EA-24D1-726D-FB6F5CB3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BFE4-7BA5-C211-1CEA-6F44754A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5B1C-5448-8194-D6E6-8036E275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8037-F800-A77B-32E0-362E42B3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9A3D-AAF7-6775-9CEC-C63626EC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99026-47E5-37FC-9F4F-A55AE0BD5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4F796-4764-5916-2638-24C8A7A8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8E65-A724-F36A-71CB-B12BF9F6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5CF5A-C1B5-6C7C-5765-FFF14DF8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0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216E-6D95-B283-18EA-40BFFFBE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DC38-C245-12ED-F4FF-47BB28DC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1C85B-17A2-6B8F-0E3F-111FECC16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30F2D-118C-778C-E740-5CC3F695E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8BA8A-958F-DC9C-898C-364AB114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3BC18-DD88-3F01-6CE9-BF71542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B0F3F-153F-F468-FA09-D1016FCF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94DB2-5E09-16A8-5A87-C11BA66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9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77A3-556A-5F4A-9F58-C313B934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66BA5-18C9-CCD8-5C0B-8A5B8D8E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AA5A7-14E6-E860-C4C7-F3C23CF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41335-E724-9322-36A3-8D66997C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69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38C0E-1D0F-BEE7-A86B-07A495C7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E6D0F-637C-2325-D5B7-148D090F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22A0B-5104-F4DE-6247-650582BD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73E7-2DBD-DF2F-82A4-D5D073BE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530B-9DBC-D70C-BCBF-761B1680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89D09-D221-1356-9174-1C108CF8B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F18A-81A0-BB6E-C00A-7C4194B6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28C64-00E3-CB5E-7DC2-73CE700E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13CA7-3CE5-30A7-3643-25072AA9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1ED2-513B-1E2B-B5BB-600F260E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4E620-27D0-7C5E-5F19-072CE1D98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2EF82-F712-4CA1-9B47-86AA36553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4A584-C9A6-A341-C5AE-2F29215B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FA72-073B-3C06-F589-C1AA8B53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8C22-8673-4B64-9008-49FFDB3F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2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1">
                <a:lumMod val="6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C7893-D2B4-4EC8-C56C-87B7DA9A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75E92-F8B9-14B4-E14B-52F4AFDE1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5051-1637-ED24-BAE8-83E71C8B7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AD34-0950-434E-8F2A-F280000F8B4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1D5E-1555-1B50-D959-CA5B9C705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C732-8069-75DD-13E8-859CF7F1A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DBCF-E0F1-474E-A166-E57E2E72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1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qD52xbsIfVvSwxTlaUGb7yjToOZ9f4XL" TargetMode="External"/><Relationship Id="rId2" Type="http://schemas.openxmlformats.org/officeDocument/2006/relationships/hyperlink" Target="https://public.tableau.com/app/profile/binni.thomas/viz/PopularGamingConsoles-Analysis/DashboardAnalysis?publish=y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7AA-BC88-DEBC-CFE5-4D9A3DDD9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3929"/>
            <a:ext cx="9144000" cy="886033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Popular Gaming Consoles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D9BA3-E26A-9A3D-C177-F1C5DA7F2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425934"/>
          </a:xfrm>
          <a:solidFill>
            <a:schemeClr val="bg1"/>
          </a:solidFill>
        </p:spPr>
        <p:txBody>
          <a:bodyPr/>
          <a:lstStyle/>
          <a:p>
            <a:r>
              <a:rPr lang="en-US" b="1" dirty="0">
                <a:latin typeface="Sitka Banner" pitchFamily="2" charset="0"/>
              </a:rPr>
              <a:t>-Data Analysis-</a:t>
            </a:r>
            <a:endParaRPr lang="en-IN" b="1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5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EFFA-BBE4-5739-D41A-90D1543EE1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2C0C-31D1-1879-7BBF-BC24D1196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is a popular form of entertainment prevailing in this busy world.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being analyzed mainly highlights the ‘Sales’ (Considered on ‘Million’ basis) been generated by various gaming consoles produced by different popular companies. (Source : Kaggle)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also highlights the ‘Released Year’ and the ‘Discontinued Year’ for each consoles, which states whether the specific gaming console is ‘active or not’.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such an analysis, the popularity of the gaming consoles being reflected through the ‘sales’ made upon the ‘no. of years active’ is aimed to be showcased.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1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EFFA-BBE4-5739-D41A-90D1543EE1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Metrics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2C0C-31D1-1879-7BBF-BC24D1196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 Sold (in Millions)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Overall sales generated by a specific gaming console</a:t>
            </a:r>
          </a:p>
          <a:p>
            <a:pPr>
              <a:lnSpc>
                <a:spcPct val="150000"/>
              </a:lnSpc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Years Active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No. of years at which a specific gaming console is/was active in the market  (Difference between ‘Discontinued Year’ and ‘Released Year’) 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9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EFFA-BBE4-5739-D41A-90D1543EE1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Dashboard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9BFAA-98AE-26C9-ABE4-1A8971CEE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4802187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8853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EFFA-BBE4-5739-D41A-90D1543EE1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Data Findings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2C0C-31D1-1879-7BBF-BC24D1196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an analysis based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companies,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consoles,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consoles, it is observed that, most of the consoles from the company ‘Nintendo’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consoles), followed by the companies including ‘Sega’, ‘Sony’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consoles each), ‘Microsoft’, ‘Atari’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consoles each), and on., have been considered. Amongst the types of consoles, ‘Home’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consoles), followed by ‘Handheld’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consoles), ‘Dedicated’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consoles), ‘Home console add-on’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consoles), and ‘Hybrid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console) are considered. From the ‘Sales’ point of view, ‘PlayStation 2’ (‘Home’ console from ‘Sony’; active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years), stands at the top, generating a sales of around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155.0 million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‘Nintendo DS’ (‘Handheld’ console from ‘Nintendo’; active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years), generating a sales of around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154.0 million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‘Nintendo Switch’ (‘Hybrid’ console from ‘Nintendo’; still active), generating a sales of around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122.6 million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consoles are still active in the market, on an average, around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72.1 million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worth sales have been generated by such consoles, whereas, on an overall point of view,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(active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Years) stands at the top, having generated a sales of around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102.5 million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consoles (active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Years), having generated a sales of around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102.1 million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being considered on an average basis.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7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EFFA-BBE4-5739-D41A-90D1543EE1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Links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2C0C-31D1-1879-7BBF-BC24D1196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>
                <a:latin typeface="Sitka Banner" pitchFamily="2" charset="0"/>
              </a:rPr>
              <a:t>Dashboard Link</a:t>
            </a:r>
            <a:r>
              <a:rPr lang="en-US" sz="2400" dirty="0">
                <a:latin typeface="Sitka Banner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Sitka Banner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https://public.tableau.com/app/profile/binni.thomas/viz/PopularGamingConsoles-Analysis/DashboardAnalysis?publish=yes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Sitka Banner" pitchFamily="2" charset="0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en-IN" sz="2400" u="sng" dirty="0">
                <a:latin typeface="Sitka Banner" pitchFamily="2" charset="0"/>
              </a:rPr>
              <a:t>Python Notebook Link</a:t>
            </a:r>
            <a:r>
              <a:rPr lang="en-IN" sz="2400" dirty="0">
                <a:latin typeface="Sitka Banner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Sitka Banner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https://colab.research.google.com/drive/1qD52xbsIfVvSwxTlaUGb7yjToOZ9f4XL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Sitka Banner" pitchFamily="2" charset="0"/>
            </a:endParaRPr>
          </a:p>
          <a:p>
            <a:pPr marL="0" indent="0">
              <a:buNone/>
            </a:pPr>
            <a:endParaRPr lang="en-IN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0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7AA-BC88-DEBC-CFE5-4D9A3DDD9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3929"/>
            <a:ext cx="9144000" cy="886033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D9BA3-E26A-9A3D-C177-F1C5DA7F2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217212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endParaRPr lang="en-IN" b="1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1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520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Sitka Banner</vt:lpstr>
      <vt:lpstr>Times New Roman</vt:lpstr>
      <vt:lpstr>Office Theme</vt:lpstr>
      <vt:lpstr>Popular Gaming Consoles</vt:lpstr>
      <vt:lpstr>Introduction</vt:lpstr>
      <vt:lpstr>Metrics</vt:lpstr>
      <vt:lpstr>Dashboard</vt:lpstr>
      <vt:lpstr>Data Findings</vt:lpstr>
      <vt:lpstr>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Gaming Consoles</dc:title>
  <dc:creator>Binni Thomas</dc:creator>
  <cp:lastModifiedBy>Binni Thomas</cp:lastModifiedBy>
  <cp:revision>9</cp:revision>
  <dcterms:created xsi:type="dcterms:W3CDTF">2023-07-31T07:28:59Z</dcterms:created>
  <dcterms:modified xsi:type="dcterms:W3CDTF">2023-08-01T06:59:26Z</dcterms:modified>
</cp:coreProperties>
</file>