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47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5D7E-2A25-5525-3FEE-408802E08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5B68F-0EB4-267D-87D7-715E530E7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489E-6537-FA4B-E8B5-8A722C51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44BC-ED6A-C01B-7DC7-66854F60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4A42-5F5E-16EC-8FF6-426509AC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4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6B31-D427-AAC8-278E-7F094172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93ADE-0622-B7B4-5FD0-2D8A76571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004BF-079B-CA01-09B6-43BC879B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34B1-6F8E-4FD6-3A2E-64ABDE4B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9C85-7D76-85EA-EE02-4720C256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1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C0201-197C-B4BC-32E5-867918995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A1C2D-C4AC-EC5A-9AB6-FA9356213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FEED-A8D5-FEEB-EA13-0476B075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F3AE7-6E18-CDEA-D543-193388F2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BAC1-E6B7-10D6-D242-33C7B4B3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0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C295-0165-E3B6-E447-26A41F4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DA17-CC38-9573-792A-8D6A81EC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F702-D850-C45B-0261-A4672426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2A04-5964-6B0C-AE62-176E1040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E945F-EB6A-EB4F-C989-9762B86B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8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4D1D-C73C-A9F5-004D-3598713C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8D40-5DD8-E41E-807E-C4A39604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C352-401D-A18D-B435-DD227FB5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04E0-3143-B54A-C19D-D3C3D087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8897-1A12-1127-2CC8-F4676BBB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9EC-2AFE-4C7A-896C-C4732DCE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E834-B142-CB7D-B38E-8A1A22DA0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E3C8D-9BAA-D670-E2F2-0673B0AAD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A153-53C0-2B6F-1655-085B74D9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E68E-5385-85CE-84EE-37E7A78B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C702-3A22-01D5-F991-F90F78ED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0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432C-BB48-65AA-85E0-5A18E88D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0CFD-A4C2-E149-AFB9-EFA7136D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07965-1A4C-7404-8A56-8D191514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AAC3C-82AC-8D7F-CADD-4FF869881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755A3-3C33-AB9E-EAB1-3522C6517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2E88C-5105-70AD-6C52-56BEB952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8355E-95D8-146D-1C07-3F1AD272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CD490-5BF3-3071-1801-A256A231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66A9-C8C5-5997-EB23-0878B516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E0B75-2101-EFF8-6484-E6FB01AF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E132B-8F6C-A964-25ED-2D2EEE48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340CE-0088-3DA5-5E8C-80A83B3B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0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60DDA-6CBF-2A7C-0BD4-536F80E9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4C1FB-76C5-BC00-1D0B-6D4BA5DD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D81B2-7C56-EFA2-02FB-66AFC512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8A88-D008-A815-9B6D-8EFC2B2B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20E1-96EA-47C7-FF76-FE082D71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1984F-3F79-C585-5E60-2834D77BE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EEE5A-C6C0-E8C6-C8AC-0BD680F7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1A8C5-E427-ED8E-7C07-5E084514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2A2AC-1E21-48BE-B3A3-193D3108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7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E2BF-A6A7-584C-63E7-A0493BA8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C8ADE-D042-83A7-2CDC-C00E210F5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EB218-C381-AB1E-63BF-0D3841409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30CA-386A-36E1-4D5E-9F73FF9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77B9-01B2-AFF5-1BA9-3B5E9751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1C43-1CBB-7A23-60CB-5EBEA33E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94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D9DB8-9BD9-2BCB-7796-374B3A79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7F1E-36FE-0150-8824-FBCED25C0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45CF-3989-DA8B-77B4-E3BA608CC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043F-A498-42C3-A83B-35769917E8FE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7DE26-0F86-612D-FE2F-BE62B037B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5D900-F93F-D510-5A2F-DDB03E749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B21A-A4B7-4E82-815F-5CA20749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6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0F83-D52D-82A9-81AA-02405BC77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4964"/>
            <a:ext cx="9144000" cy="11442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>
                <a:latin typeface="Californian FB" panose="0207040306080B030204" pitchFamily="18" charset="0"/>
              </a:rPr>
              <a:t>Google Play Store</a:t>
            </a:r>
            <a:endParaRPr lang="en-IN" sz="7200" dirty="0">
              <a:latin typeface="Californian FB" panose="0207040306080B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4BB66-F28A-E13F-A2FE-652B2110F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234"/>
            <a:ext cx="9144000" cy="436054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-Data Analysis-</a:t>
            </a:r>
            <a:endParaRPr lang="en-IN" dirty="0">
              <a:latin typeface="Perpetua" panose="02020502060401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DF8BC-0AC3-6D4A-71E3-61DFC2C2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54966"/>
            <a:ext cx="976009" cy="10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0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2BE54-FFD8-6A1A-1DF0-A82DC08B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143449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1A730-39AA-90B7-87AA-5EF528CE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en-IN" sz="5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867BA-48A2-798E-0E69-D41626DC1350}"/>
              </a:ext>
            </a:extLst>
          </p:cNvPr>
          <p:cNvSpPr txBox="1"/>
          <p:nvPr/>
        </p:nvSpPr>
        <p:spPr>
          <a:xfrm>
            <a:off x="838200" y="1799617"/>
            <a:ext cx="10515600" cy="4191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Play Store is a renowned platform, where, most of the popular apps are made available to the users, either for free or for payment.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being analyzed considers an overall view with respective to about 8276 apps, representing 48 unique genres and 33 different categories.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highlights within the dataset, with respect to a specific app, includes the name, category, genre, type, price, content rating, rating, reviews, installs, size, minimum android version, current version, and last updated (date).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mainly depicts an overall performance of the apps, majorly on ‘category’ and ‘genre’ basis, by considering the important metrics including the rating, no. of installs, etc. </a:t>
            </a:r>
          </a:p>
        </p:txBody>
      </p:sp>
    </p:spTree>
    <p:extLst>
      <p:ext uri="{BB962C8B-B14F-4D97-AF65-F5344CB8AC3E}">
        <p14:creationId xmlns:p14="http://schemas.microsoft.com/office/powerpoint/2010/main" val="418465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A08BF-043D-E9B1-798F-957BA5817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15123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CF053-05B2-E67E-7FD9-4C436904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Metrics</a:t>
            </a:r>
            <a:endParaRPr lang="en-IN" sz="5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F1FE7-EEAC-D0F8-7424-70198D7AE1D4}"/>
              </a:ext>
            </a:extLst>
          </p:cNvPr>
          <p:cNvSpPr txBox="1"/>
          <p:nvPr/>
        </p:nvSpPr>
        <p:spPr>
          <a:xfrm flipH="1">
            <a:off x="838200" y="1877438"/>
            <a:ext cx="10515600" cy="1883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Price charged in order to download a specific app (Subject to the type – Free/Paid)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No. of install with respect to a specific 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Rating given to a specific app (Considered on an average basis, out of 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 specific app size (Considered on an average basis, in ‘MB’)</a:t>
            </a:r>
          </a:p>
        </p:txBody>
      </p:sp>
    </p:spTree>
    <p:extLst>
      <p:ext uri="{BB962C8B-B14F-4D97-AF65-F5344CB8AC3E}">
        <p14:creationId xmlns:p14="http://schemas.microsoft.com/office/powerpoint/2010/main" val="260661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18915-2A68-EADF-791D-E635EF861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13255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A4A7C-83B0-07D7-7759-A3343FC5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Dashboard</a:t>
            </a:r>
            <a:endParaRPr lang="en-IN" sz="5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6CDF0-36F7-3F50-327E-A5BE816BCCE1}"/>
              </a:ext>
            </a:extLst>
          </p:cNvPr>
          <p:cNvSpPr txBox="1"/>
          <p:nvPr/>
        </p:nvSpPr>
        <p:spPr>
          <a:xfrm>
            <a:off x="838200" y="1690688"/>
            <a:ext cx="10515600" cy="4576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2FA8E-9BCC-23CE-0A85-34CD4AFBB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7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5E2E8-7EB3-AF96-F55B-8EE5934B1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15609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46EE0-B95C-BE50-3198-DBF77A9C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en-US" dirty="0"/>
              <a:t> </a:t>
            </a:r>
            <a:r>
              <a:rPr lang="en-US" sz="5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Findings</a:t>
            </a:r>
            <a:endParaRPr lang="en-IN" sz="5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E9551-57B5-BA72-FE99-08CD745EC65E}"/>
              </a:ext>
            </a:extLst>
          </p:cNvPr>
          <p:cNvSpPr txBox="1"/>
          <p:nvPr/>
        </p:nvSpPr>
        <p:spPr>
          <a:xfrm>
            <a:off x="838200" y="1926077"/>
            <a:ext cx="10515600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mainly pertains to the ‘Category’ and ‘Genre’ for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8276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popular apps. In such an aspect, the performance of the apps are being highlighted based on the important metrics in a generalized way. From the ‘price’ point of view, which is subject to whether the app is charged or not charged for downloading,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92.7%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apps are ‘free of charge’, while the rest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apps are ‘charged’. On an aggregate basis, ‘Finance’ genre apps do stand at the top, reflecting a price charge of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2,039.88/-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From the ‘installs’ point of view, ‘Family’ category stands at the top, reflecting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1683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installs, followed by ‘Game’ category, reflecting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installs, extending until ‘Beauty’ category, reflecting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installs. From the ‘rating’ point of view, with respect to the ‘genres’, ‘Events’ apps are observed to showcase the highest popularity amongst the users with an average rating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4.40/5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while, ‘Dating’ apps are observed to be at a contrary stage, with an average rating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3.95/5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From the ‘size’ point of view, on an average basis, the ‘Role playing’ category apps are observed to consume maximum amount of data of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47.90 MB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course of installation, while, the ‘Tools’ category apps are observed to consume a minimum amount of data of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7.36 MB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course of installation.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9B451-71B4-5A82-9374-E516299B2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15512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EAC25-AC39-3D63-D457-853C117B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Link</a:t>
            </a:r>
            <a:endParaRPr lang="en-IN" sz="5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40642-1787-A302-F0F0-687905E1E4A2}"/>
              </a:ext>
            </a:extLst>
          </p:cNvPr>
          <p:cNvSpPr txBox="1"/>
          <p:nvPr/>
        </p:nvSpPr>
        <p:spPr>
          <a:xfrm>
            <a:off x="838200" y="1916349"/>
            <a:ext cx="105156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Notebook (EDA)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https://colab.research.google.com/drive/1td-x_Qr85xWfNvMnNknCx25SXld2_BbQ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0F83-D52D-82A9-81AA-02405BC77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4964"/>
            <a:ext cx="9144000" cy="12123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>
                <a:latin typeface="Californian FB" panose="0207040306080B030204" pitchFamily="18" charset="0"/>
              </a:rPr>
              <a:t>Thank You</a:t>
            </a:r>
            <a:endParaRPr lang="en-IN" sz="7200" dirty="0">
              <a:latin typeface="Californian FB" panose="0207040306080B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4BB66-F28A-E13F-A2FE-652B2110F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7326"/>
            <a:ext cx="9144000" cy="367961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DF8BC-0AC3-6D4A-71E3-61DFC2C2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54965"/>
            <a:ext cx="976009" cy="12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4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531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Californian FB</vt:lpstr>
      <vt:lpstr>Perpetua</vt:lpstr>
      <vt:lpstr>Times New Roman</vt:lpstr>
      <vt:lpstr>Office Theme</vt:lpstr>
      <vt:lpstr>Google Play Store</vt:lpstr>
      <vt:lpstr>Introduction</vt:lpstr>
      <vt:lpstr>Metrics</vt:lpstr>
      <vt:lpstr>Dashboard</vt:lpstr>
      <vt:lpstr>Data Findings</vt:lpstr>
      <vt:lpstr>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</dc:title>
  <dc:creator>Binni Thomas</dc:creator>
  <cp:lastModifiedBy>Binni Thomas</cp:lastModifiedBy>
  <cp:revision>4</cp:revision>
  <dcterms:created xsi:type="dcterms:W3CDTF">2023-08-08T10:24:55Z</dcterms:created>
  <dcterms:modified xsi:type="dcterms:W3CDTF">2023-08-09T07:03:32Z</dcterms:modified>
</cp:coreProperties>
</file>