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88" r:id="rId5"/>
    <p:sldId id="260" r:id="rId6"/>
    <p:sldId id="284" r:id="rId7"/>
    <p:sldId id="285" r:id="rId8"/>
    <p:sldId id="261" r:id="rId9"/>
    <p:sldId id="264" r:id="rId10"/>
    <p:sldId id="266" r:id="rId11"/>
    <p:sldId id="263" r:id="rId12"/>
    <p:sldId id="281" r:id="rId13"/>
    <p:sldId id="282" r:id="rId14"/>
    <p:sldId id="283" r:id="rId15"/>
    <p:sldId id="265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9" r:id="rId25"/>
    <p:sldId id="280" r:id="rId26"/>
    <p:sldId id="289" r:id="rId27"/>
    <p:sldId id="290" r:id="rId28"/>
    <p:sldId id="291" r:id="rId29"/>
    <p:sldId id="276" r:id="rId30"/>
    <p:sldId id="277" r:id="rId31"/>
    <p:sldId id="278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6"/>
    <p:restoredTop sz="94380"/>
  </p:normalViewPr>
  <p:slideViewPr>
    <p:cSldViewPr snapToGrid="0" snapToObjects="1">
      <p:cViewPr varScale="1">
        <p:scale>
          <a:sx n="81" d="100"/>
          <a:sy n="81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447C5-6141-4970-A608-04619518EF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ED62CE-245A-48DE-BDEB-FA29D3286950}">
      <dgm:prSet/>
      <dgm:spPr/>
      <dgm:t>
        <a:bodyPr/>
        <a:lstStyle/>
        <a:p>
          <a:r>
            <a:rPr kumimoji="1" lang="en-US"/>
            <a:t>address</a:t>
          </a:r>
          <a:r>
            <a:rPr kumimoji="1" lang="zh-CN"/>
            <a:t> 以太坊地址长度，</a:t>
          </a:r>
          <a:r>
            <a:rPr kumimoji="1" lang="en-US"/>
            <a:t>20</a:t>
          </a:r>
          <a:r>
            <a:rPr kumimoji="1" lang="zh-CN"/>
            <a:t>个字节</a:t>
          </a:r>
          <a:endParaRPr lang="en-US"/>
        </a:p>
      </dgm:t>
    </dgm:pt>
    <dgm:pt modelId="{A5564A16-292A-4533-9A30-04116ADB2AF1}" type="parTrans" cxnId="{7B9EC1AA-48F3-433A-B12B-9B826EA83887}">
      <dgm:prSet/>
      <dgm:spPr/>
      <dgm:t>
        <a:bodyPr/>
        <a:lstStyle/>
        <a:p>
          <a:endParaRPr lang="en-US"/>
        </a:p>
      </dgm:t>
    </dgm:pt>
    <dgm:pt modelId="{6F16A91A-0039-47E4-8F8B-A761F81843B5}" type="sibTrans" cxnId="{7B9EC1AA-48F3-433A-B12B-9B826EA83887}">
      <dgm:prSet/>
      <dgm:spPr/>
      <dgm:t>
        <a:bodyPr/>
        <a:lstStyle/>
        <a:p>
          <a:endParaRPr lang="en-US"/>
        </a:p>
      </dgm:t>
    </dgm:pt>
    <dgm:pt modelId="{A37841AB-B872-4A75-97BD-68B09FED2FF0}">
      <dgm:prSet/>
      <dgm:spPr/>
      <dgm:t>
        <a:bodyPr/>
        <a:lstStyle/>
        <a:p>
          <a:r>
            <a:rPr kumimoji="1" lang="en-US"/>
            <a:t>int/uint</a:t>
          </a:r>
          <a:r>
            <a:rPr kumimoji="1" lang="zh-CN"/>
            <a:t> 变长的有符号或无符号整形。支持以</a:t>
          </a:r>
          <a:r>
            <a:rPr kumimoji="1" lang="en-US"/>
            <a:t>8</a:t>
          </a:r>
          <a:r>
            <a:rPr kumimoji="1" lang="zh-CN"/>
            <a:t>递增，</a:t>
          </a:r>
          <a:r>
            <a:rPr kumimoji="1" lang="en-US"/>
            <a:t>uint8</a:t>
          </a:r>
          <a:r>
            <a:rPr kumimoji="1" lang="zh-CN"/>
            <a:t>到</a:t>
          </a:r>
          <a:r>
            <a:rPr kumimoji="1" lang="en-US"/>
            <a:t>uint256</a:t>
          </a:r>
          <a:r>
            <a:rPr kumimoji="1" lang="zh-CN"/>
            <a:t>，</a:t>
          </a:r>
          <a:r>
            <a:rPr kumimoji="1" lang="en-US"/>
            <a:t>uint</a:t>
          </a:r>
          <a:r>
            <a:rPr kumimoji="1" lang="zh-CN"/>
            <a:t>默认为</a:t>
          </a:r>
          <a:r>
            <a:rPr kumimoji="1" lang="en-US"/>
            <a:t>uint256</a:t>
          </a:r>
          <a:r>
            <a:rPr kumimoji="1" lang="zh-CN"/>
            <a:t>。</a:t>
          </a:r>
          <a:endParaRPr lang="en-US"/>
        </a:p>
      </dgm:t>
    </dgm:pt>
    <dgm:pt modelId="{329CF7B8-776D-4761-9B06-65CBE95C554B}" type="parTrans" cxnId="{97BD51EB-55E9-436C-9ED0-3E962C136DD5}">
      <dgm:prSet/>
      <dgm:spPr/>
      <dgm:t>
        <a:bodyPr/>
        <a:lstStyle/>
        <a:p>
          <a:endParaRPr lang="en-US"/>
        </a:p>
      </dgm:t>
    </dgm:pt>
    <dgm:pt modelId="{E4D45512-2016-40CC-A85F-467E0C858641}" type="sibTrans" cxnId="{97BD51EB-55E9-436C-9ED0-3E962C136DD5}">
      <dgm:prSet/>
      <dgm:spPr/>
      <dgm:t>
        <a:bodyPr/>
        <a:lstStyle/>
        <a:p>
          <a:endParaRPr lang="en-US"/>
        </a:p>
      </dgm:t>
    </dgm:pt>
    <dgm:pt modelId="{FEEBA934-4099-4E7B-A798-B5DF6F403467}">
      <dgm:prSet/>
      <dgm:spPr/>
      <dgm:t>
        <a:bodyPr/>
        <a:lstStyle/>
        <a:p>
          <a:r>
            <a:rPr kumimoji="1" lang="en-US"/>
            <a:t>bool</a:t>
          </a:r>
          <a:r>
            <a:rPr kumimoji="1" lang="zh-CN"/>
            <a:t> 布尔型</a:t>
          </a:r>
          <a:endParaRPr lang="en-US"/>
        </a:p>
      </dgm:t>
    </dgm:pt>
    <dgm:pt modelId="{2EDB9FC3-E27B-4BC2-B0E1-6EB9CA8DBEF0}" type="parTrans" cxnId="{0199F5AA-DDF2-4ED1-A9B6-870FBB97488D}">
      <dgm:prSet/>
      <dgm:spPr/>
      <dgm:t>
        <a:bodyPr/>
        <a:lstStyle/>
        <a:p>
          <a:endParaRPr lang="en-US"/>
        </a:p>
      </dgm:t>
    </dgm:pt>
    <dgm:pt modelId="{E7E0372F-83AB-4908-9DB9-999D784CA535}" type="sibTrans" cxnId="{0199F5AA-DDF2-4ED1-A9B6-870FBB97488D}">
      <dgm:prSet/>
      <dgm:spPr/>
      <dgm:t>
        <a:bodyPr/>
        <a:lstStyle/>
        <a:p>
          <a:endParaRPr lang="en-US"/>
        </a:p>
      </dgm:t>
    </dgm:pt>
    <dgm:pt modelId="{02518E6C-284B-48CE-B9D9-F375F5186755}">
      <dgm:prSet/>
      <dgm:spPr/>
      <dgm:t>
        <a:bodyPr/>
        <a:lstStyle/>
        <a:p>
          <a:r>
            <a:rPr kumimoji="1" lang="en-US" dirty="0"/>
            <a:t>mapping</a:t>
          </a:r>
          <a:r>
            <a:rPr kumimoji="1" lang="zh-CN" dirty="0"/>
            <a:t>键值对映射，例如：</a:t>
          </a:r>
          <a:r>
            <a:rPr kumimoji="1" lang="en-US" dirty="0"/>
            <a:t>mapping(address</a:t>
          </a:r>
          <a:r>
            <a:rPr kumimoji="1" lang="zh-CN" dirty="0"/>
            <a:t> </a:t>
          </a:r>
          <a:r>
            <a:rPr kumimoji="1" lang="en-US" dirty="0"/>
            <a:t>=&gt;</a:t>
          </a:r>
          <a:r>
            <a:rPr kumimoji="1" lang="zh-CN" dirty="0"/>
            <a:t> </a:t>
          </a:r>
          <a:r>
            <a:rPr kumimoji="1" lang="en-US" dirty="0" err="1"/>
            <a:t>uint</a:t>
          </a:r>
          <a:r>
            <a:rPr kumimoji="1" lang="en-US" dirty="0"/>
            <a:t>)</a:t>
          </a:r>
          <a:endParaRPr lang="en-US" dirty="0"/>
        </a:p>
      </dgm:t>
    </dgm:pt>
    <dgm:pt modelId="{43CF0C31-67A6-43B8-B0E5-E4AF73B56D4C}" type="parTrans" cxnId="{29B03C57-8041-43F6-B277-42AEB0693140}">
      <dgm:prSet/>
      <dgm:spPr/>
      <dgm:t>
        <a:bodyPr/>
        <a:lstStyle/>
        <a:p>
          <a:endParaRPr lang="en-US"/>
        </a:p>
      </dgm:t>
    </dgm:pt>
    <dgm:pt modelId="{0AA3BB11-F6F8-478E-BF5C-7B51BE34E0A3}" type="sibTrans" cxnId="{29B03C57-8041-43F6-B277-42AEB0693140}">
      <dgm:prSet/>
      <dgm:spPr/>
      <dgm:t>
        <a:bodyPr/>
        <a:lstStyle/>
        <a:p>
          <a:endParaRPr lang="en-US"/>
        </a:p>
      </dgm:t>
    </dgm:pt>
    <dgm:pt modelId="{9447811E-AEB5-45F3-AB9D-0F7E2E4A7353}">
      <dgm:prSet/>
      <dgm:spPr/>
      <dgm:t>
        <a:bodyPr/>
        <a:lstStyle/>
        <a:p>
          <a:r>
            <a:rPr kumimoji="1" lang="en-US" dirty="0"/>
            <a:t>struct</a:t>
          </a:r>
          <a:r>
            <a:rPr kumimoji="1" lang="zh-CN" dirty="0"/>
            <a:t> 结构体，如下例子：</a:t>
          </a:r>
          <a:r>
            <a:rPr kumimoji="1" lang="en-US" dirty="0"/>
            <a:t>struct</a:t>
          </a:r>
          <a:r>
            <a:rPr kumimoji="1" lang="zh-CN" dirty="0"/>
            <a:t> </a:t>
          </a:r>
          <a:r>
            <a:rPr kumimoji="1" lang="en-US" dirty="0"/>
            <a:t>Solidity</a:t>
          </a:r>
          <a:r>
            <a:rPr kumimoji="1" lang="zh-CN" dirty="0"/>
            <a:t> </a:t>
          </a:r>
          <a:r>
            <a:rPr kumimoji="1" lang="en-US" dirty="0"/>
            <a:t>{address</a:t>
          </a:r>
          <a:r>
            <a:rPr kumimoji="1" lang="zh-CN" dirty="0"/>
            <a:t> </a:t>
          </a:r>
          <a:r>
            <a:rPr kumimoji="1" lang="en-US" dirty="0" err="1"/>
            <a:t>addr</a:t>
          </a:r>
          <a:r>
            <a:rPr kumimoji="1" lang="en-US" dirty="0"/>
            <a:t>,</a:t>
          </a:r>
          <a:r>
            <a:rPr kumimoji="1" lang="zh-CN" dirty="0"/>
            <a:t> </a:t>
          </a:r>
          <a:r>
            <a:rPr kumimoji="1" lang="en-US" dirty="0" err="1"/>
            <a:t>uint</a:t>
          </a:r>
          <a:r>
            <a:rPr kumimoji="1" lang="zh-CN" dirty="0"/>
            <a:t> </a:t>
          </a:r>
          <a:r>
            <a:rPr kumimoji="1" lang="en-US" dirty="0"/>
            <a:t>amount}</a:t>
          </a:r>
          <a:endParaRPr lang="en-US" dirty="0"/>
        </a:p>
      </dgm:t>
    </dgm:pt>
    <dgm:pt modelId="{E4C2E050-3AA6-4808-AB25-662B3E71AFF3}" type="parTrans" cxnId="{6998E7A3-9FC2-48F5-97AE-9F92FB748D6D}">
      <dgm:prSet/>
      <dgm:spPr/>
      <dgm:t>
        <a:bodyPr/>
        <a:lstStyle/>
        <a:p>
          <a:endParaRPr lang="en-US"/>
        </a:p>
      </dgm:t>
    </dgm:pt>
    <dgm:pt modelId="{25029079-F5F5-480A-9E6C-702A7BCF3C85}" type="sibTrans" cxnId="{6998E7A3-9FC2-48F5-97AE-9F92FB748D6D}">
      <dgm:prSet/>
      <dgm:spPr/>
      <dgm:t>
        <a:bodyPr/>
        <a:lstStyle/>
        <a:p>
          <a:endParaRPr lang="en-US"/>
        </a:p>
      </dgm:t>
    </dgm:pt>
    <dgm:pt modelId="{2B2B788F-4320-F04D-82F9-693F3918A4DF}" type="pres">
      <dgm:prSet presAssocID="{B43447C5-6141-4970-A608-04619518EF54}" presName="linear" presStyleCnt="0">
        <dgm:presLayoutVars>
          <dgm:animLvl val="lvl"/>
          <dgm:resizeHandles val="exact"/>
        </dgm:presLayoutVars>
      </dgm:prSet>
      <dgm:spPr/>
    </dgm:pt>
    <dgm:pt modelId="{797DF111-88E4-6442-86C3-64867D9D28A8}" type="pres">
      <dgm:prSet presAssocID="{0DED62CE-245A-48DE-BDEB-FA29D32869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B906E7-E797-B940-91FB-4EFFBB6AF8C7}" type="pres">
      <dgm:prSet presAssocID="{6F16A91A-0039-47E4-8F8B-A761F81843B5}" presName="spacer" presStyleCnt="0"/>
      <dgm:spPr/>
    </dgm:pt>
    <dgm:pt modelId="{3C9E0A39-2A01-8B49-835E-BFFE455CB5C6}" type="pres">
      <dgm:prSet presAssocID="{A37841AB-B872-4A75-97BD-68B09FED2F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1E52F2-AA1D-BB47-B39A-C2BF63AFB6F1}" type="pres">
      <dgm:prSet presAssocID="{E4D45512-2016-40CC-A85F-467E0C858641}" presName="spacer" presStyleCnt="0"/>
      <dgm:spPr/>
    </dgm:pt>
    <dgm:pt modelId="{A4E55E15-812F-F54B-9042-D4C512F1B0E4}" type="pres">
      <dgm:prSet presAssocID="{FEEBA934-4099-4E7B-A798-B5DF6F4034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CADE25-AAA2-5D49-AEFB-393F54066476}" type="pres">
      <dgm:prSet presAssocID="{E7E0372F-83AB-4908-9DB9-999D784CA535}" presName="spacer" presStyleCnt="0"/>
      <dgm:spPr/>
    </dgm:pt>
    <dgm:pt modelId="{F4D5238B-4D0B-3140-8DED-EF6E28AA4E0B}" type="pres">
      <dgm:prSet presAssocID="{02518E6C-284B-48CE-B9D9-F375F51867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B520A3-11F8-C84A-8C9A-6557CDC5904D}" type="pres">
      <dgm:prSet presAssocID="{0AA3BB11-F6F8-478E-BF5C-7B51BE34E0A3}" presName="spacer" presStyleCnt="0"/>
      <dgm:spPr/>
    </dgm:pt>
    <dgm:pt modelId="{4DD90C05-8BC3-5748-A1AF-FE10E7D86DC9}" type="pres">
      <dgm:prSet presAssocID="{9447811E-AEB5-45F3-AB9D-0F7E2E4A735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678E01B-EBEE-1E48-B053-440D7AAD3DE0}" type="presOf" srcId="{02518E6C-284B-48CE-B9D9-F375F5186755}" destId="{F4D5238B-4D0B-3140-8DED-EF6E28AA4E0B}" srcOrd="0" destOrd="0" presId="urn:microsoft.com/office/officeart/2005/8/layout/vList2"/>
    <dgm:cxn modelId="{0285F321-F713-FB41-B4BB-0FDA5CFEB598}" type="presOf" srcId="{B43447C5-6141-4970-A608-04619518EF54}" destId="{2B2B788F-4320-F04D-82F9-693F3918A4DF}" srcOrd="0" destOrd="0" presId="urn:microsoft.com/office/officeart/2005/8/layout/vList2"/>
    <dgm:cxn modelId="{D1DC503A-77FA-6943-8238-778168232EAB}" type="presOf" srcId="{9447811E-AEB5-45F3-AB9D-0F7E2E4A7353}" destId="{4DD90C05-8BC3-5748-A1AF-FE10E7D86DC9}" srcOrd="0" destOrd="0" presId="urn:microsoft.com/office/officeart/2005/8/layout/vList2"/>
    <dgm:cxn modelId="{7DE74456-CC43-2F4E-806B-5EC98729A388}" type="presOf" srcId="{A37841AB-B872-4A75-97BD-68B09FED2FF0}" destId="{3C9E0A39-2A01-8B49-835E-BFFE455CB5C6}" srcOrd="0" destOrd="0" presId="urn:microsoft.com/office/officeart/2005/8/layout/vList2"/>
    <dgm:cxn modelId="{29B03C57-8041-43F6-B277-42AEB0693140}" srcId="{B43447C5-6141-4970-A608-04619518EF54}" destId="{02518E6C-284B-48CE-B9D9-F375F5186755}" srcOrd="3" destOrd="0" parTransId="{43CF0C31-67A6-43B8-B0E5-E4AF73B56D4C}" sibTransId="{0AA3BB11-F6F8-478E-BF5C-7B51BE34E0A3}"/>
    <dgm:cxn modelId="{ADD6DC5D-39B4-5746-875E-036CC76E8ED5}" type="presOf" srcId="{0DED62CE-245A-48DE-BDEB-FA29D3286950}" destId="{797DF111-88E4-6442-86C3-64867D9D28A8}" srcOrd="0" destOrd="0" presId="urn:microsoft.com/office/officeart/2005/8/layout/vList2"/>
    <dgm:cxn modelId="{6998E7A3-9FC2-48F5-97AE-9F92FB748D6D}" srcId="{B43447C5-6141-4970-A608-04619518EF54}" destId="{9447811E-AEB5-45F3-AB9D-0F7E2E4A7353}" srcOrd="4" destOrd="0" parTransId="{E4C2E050-3AA6-4808-AB25-662B3E71AFF3}" sibTransId="{25029079-F5F5-480A-9E6C-702A7BCF3C85}"/>
    <dgm:cxn modelId="{7B9EC1AA-48F3-433A-B12B-9B826EA83887}" srcId="{B43447C5-6141-4970-A608-04619518EF54}" destId="{0DED62CE-245A-48DE-BDEB-FA29D3286950}" srcOrd="0" destOrd="0" parTransId="{A5564A16-292A-4533-9A30-04116ADB2AF1}" sibTransId="{6F16A91A-0039-47E4-8F8B-A761F81843B5}"/>
    <dgm:cxn modelId="{0199F5AA-DDF2-4ED1-A9B6-870FBB97488D}" srcId="{B43447C5-6141-4970-A608-04619518EF54}" destId="{FEEBA934-4099-4E7B-A798-B5DF6F403467}" srcOrd="2" destOrd="0" parTransId="{2EDB9FC3-E27B-4BC2-B0E1-6EB9CA8DBEF0}" sibTransId="{E7E0372F-83AB-4908-9DB9-999D784CA535}"/>
    <dgm:cxn modelId="{97BD51EB-55E9-436C-9ED0-3E962C136DD5}" srcId="{B43447C5-6141-4970-A608-04619518EF54}" destId="{A37841AB-B872-4A75-97BD-68B09FED2FF0}" srcOrd="1" destOrd="0" parTransId="{329CF7B8-776D-4761-9B06-65CBE95C554B}" sibTransId="{E4D45512-2016-40CC-A85F-467E0C858641}"/>
    <dgm:cxn modelId="{25E876F5-3071-BA4D-9D96-D1CE4485324E}" type="presOf" srcId="{FEEBA934-4099-4E7B-A798-B5DF6F403467}" destId="{A4E55E15-812F-F54B-9042-D4C512F1B0E4}" srcOrd="0" destOrd="0" presId="urn:microsoft.com/office/officeart/2005/8/layout/vList2"/>
    <dgm:cxn modelId="{C9146FEC-F82F-2642-95FF-F08EC6B8DB63}" type="presParOf" srcId="{2B2B788F-4320-F04D-82F9-693F3918A4DF}" destId="{797DF111-88E4-6442-86C3-64867D9D28A8}" srcOrd="0" destOrd="0" presId="urn:microsoft.com/office/officeart/2005/8/layout/vList2"/>
    <dgm:cxn modelId="{BFCFD403-B84D-C140-8D4E-C3D5D2908655}" type="presParOf" srcId="{2B2B788F-4320-F04D-82F9-693F3918A4DF}" destId="{DCB906E7-E797-B940-91FB-4EFFBB6AF8C7}" srcOrd="1" destOrd="0" presId="urn:microsoft.com/office/officeart/2005/8/layout/vList2"/>
    <dgm:cxn modelId="{16934EBA-02EF-8D48-B315-A2C6691D0454}" type="presParOf" srcId="{2B2B788F-4320-F04D-82F9-693F3918A4DF}" destId="{3C9E0A39-2A01-8B49-835E-BFFE455CB5C6}" srcOrd="2" destOrd="0" presId="urn:microsoft.com/office/officeart/2005/8/layout/vList2"/>
    <dgm:cxn modelId="{2CB25AAB-8C29-D948-A469-B7C2D092E42C}" type="presParOf" srcId="{2B2B788F-4320-F04D-82F9-693F3918A4DF}" destId="{861E52F2-AA1D-BB47-B39A-C2BF63AFB6F1}" srcOrd="3" destOrd="0" presId="urn:microsoft.com/office/officeart/2005/8/layout/vList2"/>
    <dgm:cxn modelId="{F7898380-7245-6147-90FC-AEBE97F8D2E9}" type="presParOf" srcId="{2B2B788F-4320-F04D-82F9-693F3918A4DF}" destId="{A4E55E15-812F-F54B-9042-D4C512F1B0E4}" srcOrd="4" destOrd="0" presId="urn:microsoft.com/office/officeart/2005/8/layout/vList2"/>
    <dgm:cxn modelId="{091A32E8-337B-D741-8FD7-B3B32FC3B471}" type="presParOf" srcId="{2B2B788F-4320-F04D-82F9-693F3918A4DF}" destId="{C4CADE25-AAA2-5D49-AEFB-393F54066476}" srcOrd="5" destOrd="0" presId="urn:microsoft.com/office/officeart/2005/8/layout/vList2"/>
    <dgm:cxn modelId="{2BE86DEC-4343-6A4B-9199-7E1B202937A5}" type="presParOf" srcId="{2B2B788F-4320-F04D-82F9-693F3918A4DF}" destId="{F4D5238B-4D0B-3140-8DED-EF6E28AA4E0B}" srcOrd="6" destOrd="0" presId="urn:microsoft.com/office/officeart/2005/8/layout/vList2"/>
    <dgm:cxn modelId="{E139F2F9-448F-2F42-9D48-E4971606ED82}" type="presParOf" srcId="{2B2B788F-4320-F04D-82F9-693F3918A4DF}" destId="{A8B520A3-11F8-C84A-8C9A-6557CDC5904D}" srcOrd="7" destOrd="0" presId="urn:microsoft.com/office/officeart/2005/8/layout/vList2"/>
    <dgm:cxn modelId="{2DB3DDB2-A4FF-3049-8AB5-5AF7A16FB431}" type="presParOf" srcId="{2B2B788F-4320-F04D-82F9-693F3918A4DF}" destId="{4DD90C05-8BC3-5748-A1AF-FE10E7D86D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F269B-AE71-4DE5-864D-C9738E37E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D2C222-081B-4ADD-B254-6E16DE1976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Public声明</a:t>
          </a:r>
          <a:r>
            <a:rPr lang="zh-CN" dirty="0"/>
            <a:t>即可以</a:t>
          </a:r>
          <a:r>
            <a:rPr lang="en-US" dirty="0"/>
            <a:t>internal</a:t>
          </a:r>
          <a:r>
            <a:rPr lang="zh-CN" dirty="0"/>
            <a:t>方式调用，也可以通过</a:t>
          </a:r>
          <a:r>
            <a:rPr lang="en-US" dirty="0"/>
            <a:t>external</a:t>
          </a:r>
          <a:r>
            <a:rPr lang="zh-CN" dirty="0"/>
            <a:t>方式调用。可以理解为能够被内部合约访问和外部合约访问。</a:t>
          </a:r>
          <a:endParaRPr lang="en-US" dirty="0"/>
        </a:p>
      </dgm:t>
    </dgm:pt>
    <dgm:pt modelId="{42481DAE-C4F0-4036-AE79-AD69E50D7756}" type="parTrans" cxnId="{9B2E43C2-B8A3-469B-9347-B5F44AC3398D}">
      <dgm:prSet/>
      <dgm:spPr/>
      <dgm:t>
        <a:bodyPr/>
        <a:lstStyle/>
        <a:p>
          <a:endParaRPr lang="en-US"/>
        </a:p>
      </dgm:t>
    </dgm:pt>
    <dgm:pt modelId="{4D6F4DCA-355C-46B6-9457-B0C355DB21A4}" type="sibTrans" cxnId="{9B2E43C2-B8A3-469B-9347-B5F44AC3398D}">
      <dgm:prSet/>
      <dgm:spPr/>
      <dgm:t>
        <a:bodyPr/>
        <a:lstStyle/>
        <a:p>
          <a:endParaRPr lang="en-US"/>
        </a:p>
      </dgm:t>
    </dgm:pt>
    <dgm:pt modelId="{736E3A8A-20E7-4203-A7E2-0C6D8B8EB4F2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Internal</a:t>
          </a:r>
          <a:r>
            <a:rPr lang="zh-CN"/>
            <a:t>声明的只允许通过</a:t>
          </a:r>
          <a:r>
            <a:rPr lang="en-HK"/>
            <a:t>internal</a:t>
          </a:r>
          <a:r>
            <a:rPr lang="zh-CN"/>
            <a:t>方式调用，不能被外部合约。而</a:t>
          </a:r>
          <a:r>
            <a:rPr lang="en-HK"/>
            <a:t>external</a:t>
          </a:r>
          <a:r>
            <a:rPr lang="zh-CN"/>
            <a:t>能够被外部合约访问。</a:t>
          </a:r>
          <a:endParaRPr lang="en-US"/>
        </a:p>
      </dgm:t>
    </dgm:pt>
    <dgm:pt modelId="{7ABC62C6-F04E-452E-98E4-1ADBD9B70232}" type="parTrans" cxnId="{078576C1-80DC-4FE3-BF92-F42CEB8CBA9B}">
      <dgm:prSet/>
      <dgm:spPr/>
      <dgm:t>
        <a:bodyPr/>
        <a:lstStyle/>
        <a:p>
          <a:endParaRPr lang="en-US"/>
        </a:p>
      </dgm:t>
    </dgm:pt>
    <dgm:pt modelId="{7EC69DC2-F830-452E-9507-BB12FF8DC8FB}" type="sibTrans" cxnId="{078576C1-80DC-4FE3-BF92-F42CEB8CBA9B}">
      <dgm:prSet/>
      <dgm:spPr/>
      <dgm:t>
        <a:bodyPr/>
        <a:lstStyle/>
        <a:p>
          <a:endParaRPr lang="en-US"/>
        </a:p>
      </dgm:t>
    </dgm:pt>
    <dgm:pt modelId="{D8446992-6E78-4D89-A416-A73C1A001948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private</a:t>
          </a:r>
          <a:r>
            <a:rPr lang="zh-CN"/>
            <a:t>和</a:t>
          </a:r>
          <a:r>
            <a:rPr lang="en-HK"/>
            <a:t>internal</a:t>
          </a:r>
          <a:r>
            <a:rPr lang="zh-CN"/>
            <a:t>类似，都不能被外部合约访问，唯一的不同是</a:t>
          </a:r>
          <a:r>
            <a:rPr lang="en-HK"/>
            <a:t>private</a:t>
          </a:r>
          <a:r>
            <a:rPr lang="zh-CN"/>
            <a:t>函数不能被子类调用，而</a:t>
          </a:r>
          <a:r>
            <a:rPr lang="en-HK"/>
            <a:t>internal</a:t>
          </a:r>
          <a:r>
            <a:rPr lang="zh-CN"/>
            <a:t>可以。</a:t>
          </a:r>
          <a:endParaRPr lang="en-US"/>
        </a:p>
      </dgm:t>
    </dgm:pt>
    <dgm:pt modelId="{74646E32-E12B-438B-A81F-E69D741B64D7}" type="parTrans" cxnId="{9CB94D74-CBAA-483E-926E-D4A9E8B88106}">
      <dgm:prSet/>
      <dgm:spPr/>
      <dgm:t>
        <a:bodyPr/>
        <a:lstStyle/>
        <a:p>
          <a:endParaRPr lang="en-US"/>
        </a:p>
      </dgm:t>
    </dgm:pt>
    <dgm:pt modelId="{CD45EA1C-1041-44C7-B821-74B42E65F443}" type="sibTrans" cxnId="{9CB94D74-CBAA-483E-926E-D4A9E8B88106}">
      <dgm:prSet/>
      <dgm:spPr/>
      <dgm:t>
        <a:bodyPr/>
        <a:lstStyle/>
        <a:p>
          <a:endParaRPr lang="en-US"/>
        </a:p>
      </dgm:t>
    </dgm:pt>
    <dgm:pt modelId="{52AD2562-5AE1-4B2F-B573-A8B5EDABAD74}" type="pres">
      <dgm:prSet presAssocID="{5F0F269B-AE71-4DE5-864D-C9738E37E2DE}" presName="root" presStyleCnt="0">
        <dgm:presLayoutVars>
          <dgm:dir/>
          <dgm:resizeHandles val="exact"/>
        </dgm:presLayoutVars>
      </dgm:prSet>
      <dgm:spPr/>
    </dgm:pt>
    <dgm:pt modelId="{1DBF8F8C-4753-44D2-B355-90CDB8FFD153}" type="pres">
      <dgm:prSet presAssocID="{BFD2C222-081B-4ADD-B254-6E16DE197639}" presName="compNode" presStyleCnt="0"/>
      <dgm:spPr/>
    </dgm:pt>
    <dgm:pt modelId="{F060B61F-367B-4BCE-872B-663C3920854A}" type="pres">
      <dgm:prSet presAssocID="{BFD2C222-081B-4ADD-B254-6E16DE197639}" presName="bgRect" presStyleLbl="bgShp" presStyleIdx="0" presStyleCnt="3"/>
      <dgm:spPr/>
    </dgm:pt>
    <dgm:pt modelId="{E56BF038-5E98-483C-AB5C-26D04B5531E4}" type="pres">
      <dgm:prSet presAssocID="{BFD2C222-081B-4ADD-B254-6E16DE197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195558E-33FC-4620-9C96-925EEF82387A}" type="pres">
      <dgm:prSet presAssocID="{BFD2C222-081B-4ADD-B254-6E16DE197639}" presName="spaceRect" presStyleCnt="0"/>
      <dgm:spPr/>
    </dgm:pt>
    <dgm:pt modelId="{DA74D588-C010-4866-937C-A710414F743C}" type="pres">
      <dgm:prSet presAssocID="{BFD2C222-081B-4ADD-B254-6E16DE197639}" presName="parTx" presStyleLbl="revTx" presStyleIdx="0" presStyleCnt="3">
        <dgm:presLayoutVars>
          <dgm:chMax val="0"/>
          <dgm:chPref val="0"/>
        </dgm:presLayoutVars>
      </dgm:prSet>
      <dgm:spPr/>
    </dgm:pt>
    <dgm:pt modelId="{3761086D-6B7F-40EF-AFC2-BB2EC721EBC4}" type="pres">
      <dgm:prSet presAssocID="{4D6F4DCA-355C-46B6-9457-B0C355DB21A4}" presName="sibTrans" presStyleCnt="0"/>
      <dgm:spPr/>
    </dgm:pt>
    <dgm:pt modelId="{79E309D3-74DD-4504-BF58-AB7684E686B4}" type="pres">
      <dgm:prSet presAssocID="{736E3A8A-20E7-4203-A7E2-0C6D8B8EB4F2}" presName="compNode" presStyleCnt="0"/>
      <dgm:spPr/>
    </dgm:pt>
    <dgm:pt modelId="{25270979-45CE-42EE-84FE-56F704A0ED00}" type="pres">
      <dgm:prSet presAssocID="{736E3A8A-20E7-4203-A7E2-0C6D8B8EB4F2}" presName="bgRect" presStyleLbl="bgShp" presStyleIdx="1" presStyleCnt="3"/>
      <dgm:spPr/>
    </dgm:pt>
    <dgm:pt modelId="{3DCC291F-7D49-4DA0-97A7-CEEF7A12644F}" type="pres">
      <dgm:prSet presAssocID="{736E3A8A-20E7-4203-A7E2-0C6D8B8EB4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15FB454A-EA0F-4F0F-993C-D76FF5208B1F}" type="pres">
      <dgm:prSet presAssocID="{736E3A8A-20E7-4203-A7E2-0C6D8B8EB4F2}" presName="spaceRect" presStyleCnt="0"/>
      <dgm:spPr/>
    </dgm:pt>
    <dgm:pt modelId="{00C515D5-BB60-44F8-8425-364F40D80F16}" type="pres">
      <dgm:prSet presAssocID="{736E3A8A-20E7-4203-A7E2-0C6D8B8EB4F2}" presName="parTx" presStyleLbl="revTx" presStyleIdx="1" presStyleCnt="3">
        <dgm:presLayoutVars>
          <dgm:chMax val="0"/>
          <dgm:chPref val="0"/>
        </dgm:presLayoutVars>
      </dgm:prSet>
      <dgm:spPr/>
    </dgm:pt>
    <dgm:pt modelId="{F611E890-1161-4EBE-9388-F43F54ADC1F3}" type="pres">
      <dgm:prSet presAssocID="{7EC69DC2-F830-452E-9507-BB12FF8DC8FB}" presName="sibTrans" presStyleCnt="0"/>
      <dgm:spPr/>
    </dgm:pt>
    <dgm:pt modelId="{B3B262F4-BB4A-4DFD-B6A9-949C319D316D}" type="pres">
      <dgm:prSet presAssocID="{D8446992-6E78-4D89-A416-A73C1A001948}" presName="compNode" presStyleCnt="0"/>
      <dgm:spPr/>
    </dgm:pt>
    <dgm:pt modelId="{51CBA8C4-6E89-40B1-8F0B-5E1A5662A9C8}" type="pres">
      <dgm:prSet presAssocID="{D8446992-6E78-4D89-A416-A73C1A001948}" presName="bgRect" presStyleLbl="bgShp" presStyleIdx="2" presStyleCnt="3"/>
      <dgm:spPr/>
    </dgm:pt>
    <dgm:pt modelId="{0EE03B89-2D16-42D5-BE43-B5593C755577}" type="pres">
      <dgm:prSet presAssocID="{D8446992-6E78-4D89-A416-A73C1A0019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78E08918-C616-42B9-9065-06AB82A68CCE}" type="pres">
      <dgm:prSet presAssocID="{D8446992-6E78-4D89-A416-A73C1A001948}" presName="spaceRect" presStyleCnt="0"/>
      <dgm:spPr/>
    </dgm:pt>
    <dgm:pt modelId="{FD63CBC3-CA80-46D4-AD7B-E1AEF7B640B8}" type="pres">
      <dgm:prSet presAssocID="{D8446992-6E78-4D89-A416-A73C1A0019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B94D74-CBAA-483E-926E-D4A9E8B88106}" srcId="{5F0F269B-AE71-4DE5-864D-C9738E37E2DE}" destId="{D8446992-6E78-4D89-A416-A73C1A001948}" srcOrd="2" destOrd="0" parTransId="{74646E32-E12B-438B-A81F-E69D741B64D7}" sibTransId="{CD45EA1C-1041-44C7-B821-74B42E65F443}"/>
    <dgm:cxn modelId="{3717C683-724C-44A8-A956-DD220A9F2120}" type="presOf" srcId="{BFD2C222-081B-4ADD-B254-6E16DE197639}" destId="{DA74D588-C010-4866-937C-A710414F743C}" srcOrd="0" destOrd="0" presId="urn:microsoft.com/office/officeart/2018/2/layout/IconVerticalSolidList"/>
    <dgm:cxn modelId="{C7B0D7AB-4AA9-44D5-AE91-FA6AFDF7CEE9}" type="presOf" srcId="{5F0F269B-AE71-4DE5-864D-C9738E37E2DE}" destId="{52AD2562-5AE1-4B2F-B573-A8B5EDABAD74}" srcOrd="0" destOrd="0" presId="urn:microsoft.com/office/officeart/2018/2/layout/IconVerticalSolidList"/>
    <dgm:cxn modelId="{61D0D6AC-3A2B-4F50-8A2E-728ECF648779}" type="presOf" srcId="{736E3A8A-20E7-4203-A7E2-0C6D8B8EB4F2}" destId="{00C515D5-BB60-44F8-8425-364F40D80F16}" srcOrd="0" destOrd="0" presId="urn:microsoft.com/office/officeart/2018/2/layout/IconVerticalSolidList"/>
    <dgm:cxn modelId="{BCE4BEBF-6164-48C2-8251-3614E32B10A3}" type="presOf" srcId="{D8446992-6E78-4D89-A416-A73C1A001948}" destId="{FD63CBC3-CA80-46D4-AD7B-E1AEF7B640B8}" srcOrd="0" destOrd="0" presId="urn:microsoft.com/office/officeart/2018/2/layout/IconVerticalSolidList"/>
    <dgm:cxn modelId="{078576C1-80DC-4FE3-BF92-F42CEB8CBA9B}" srcId="{5F0F269B-AE71-4DE5-864D-C9738E37E2DE}" destId="{736E3A8A-20E7-4203-A7E2-0C6D8B8EB4F2}" srcOrd="1" destOrd="0" parTransId="{7ABC62C6-F04E-452E-98E4-1ADBD9B70232}" sibTransId="{7EC69DC2-F830-452E-9507-BB12FF8DC8FB}"/>
    <dgm:cxn modelId="{9B2E43C2-B8A3-469B-9347-B5F44AC3398D}" srcId="{5F0F269B-AE71-4DE5-864D-C9738E37E2DE}" destId="{BFD2C222-081B-4ADD-B254-6E16DE197639}" srcOrd="0" destOrd="0" parTransId="{42481DAE-C4F0-4036-AE79-AD69E50D7756}" sibTransId="{4D6F4DCA-355C-46B6-9457-B0C355DB21A4}"/>
    <dgm:cxn modelId="{3C5FCF68-D7D5-4B9F-ADB8-B7266FF2475F}" type="presParOf" srcId="{52AD2562-5AE1-4B2F-B573-A8B5EDABAD74}" destId="{1DBF8F8C-4753-44D2-B355-90CDB8FFD153}" srcOrd="0" destOrd="0" presId="urn:microsoft.com/office/officeart/2018/2/layout/IconVerticalSolidList"/>
    <dgm:cxn modelId="{D804429A-4F07-4694-83AD-DE88BF2B5377}" type="presParOf" srcId="{1DBF8F8C-4753-44D2-B355-90CDB8FFD153}" destId="{F060B61F-367B-4BCE-872B-663C3920854A}" srcOrd="0" destOrd="0" presId="urn:microsoft.com/office/officeart/2018/2/layout/IconVerticalSolidList"/>
    <dgm:cxn modelId="{5808FDA0-6BBE-4908-BA4B-EDB3AFB59737}" type="presParOf" srcId="{1DBF8F8C-4753-44D2-B355-90CDB8FFD153}" destId="{E56BF038-5E98-483C-AB5C-26D04B5531E4}" srcOrd="1" destOrd="0" presId="urn:microsoft.com/office/officeart/2018/2/layout/IconVerticalSolidList"/>
    <dgm:cxn modelId="{CA87D858-938D-4AB9-91A9-1CDCE5E2B8DE}" type="presParOf" srcId="{1DBF8F8C-4753-44D2-B355-90CDB8FFD153}" destId="{9195558E-33FC-4620-9C96-925EEF82387A}" srcOrd="2" destOrd="0" presId="urn:microsoft.com/office/officeart/2018/2/layout/IconVerticalSolidList"/>
    <dgm:cxn modelId="{8932A2C9-4E9A-4317-A820-E624302F7DC8}" type="presParOf" srcId="{1DBF8F8C-4753-44D2-B355-90CDB8FFD153}" destId="{DA74D588-C010-4866-937C-A710414F743C}" srcOrd="3" destOrd="0" presId="urn:microsoft.com/office/officeart/2018/2/layout/IconVerticalSolidList"/>
    <dgm:cxn modelId="{D57C311A-FFB2-4299-9789-EEC27E79EC20}" type="presParOf" srcId="{52AD2562-5AE1-4B2F-B573-A8B5EDABAD74}" destId="{3761086D-6B7F-40EF-AFC2-BB2EC721EBC4}" srcOrd="1" destOrd="0" presId="urn:microsoft.com/office/officeart/2018/2/layout/IconVerticalSolidList"/>
    <dgm:cxn modelId="{A6392E59-18D3-4D30-8AE6-00ED7F529229}" type="presParOf" srcId="{52AD2562-5AE1-4B2F-B573-A8B5EDABAD74}" destId="{79E309D3-74DD-4504-BF58-AB7684E686B4}" srcOrd="2" destOrd="0" presId="urn:microsoft.com/office/officeart/2018/2/layout/IconVerticalSolidList"/>
    <dgm:cxn modelId="{073AD481-EDD5-40B4-8E17-7208E4576A58}" type="presParOf" srcId="{79E309D3-74DD-4504-BF58-AB7684E686B4}" destId="{25270979-45CE-42EE-84FE-56F704A0ED00}" srcOrd="0" destOrd="0" presId="urn:microsoft.com/office/officeart/2018/2/layout/IconVerticalSolidList"/>
    <dgm:cxn modelId="{4B46C1E4-77C9-4832-8F13-DC2A6A344BE1}" type="presParOf" srcId="{79E309D3-74DD-4504-BF58-AB7684E686B4}" destId="{3DCC291F-7D49-4DA0-97A7-CEEF7A12644F}" srcOrd="1" destOrd="0" presId="urn:microsoft.com/office/officeart/2018/2/layout/IconVerticalSolidList"/>
    <dgm:cxn modelId="{9965B480-BF12-493F-B8A6-8F2212D89980}" type="presParOf" srcId="{79E309D3-74DD-4504-BF58-AB7684E686B4}" destId="{15FB454A-EA0F-4F0F-993C-D76FF5208B1F}" srcOrd="2" destOrd="0" presId="urn:microsoft.com/office/officeart/2018/2/layout/IconVerticalSolidList"/>
    <dgm:cxn modelId="{916EA076-53D9-4956-85E3-E5375C5DDCFA}" type="presParOf" srcId="{79E309D3-74DD-4504-BF58-AB7684E686B4}" destId="{00C515D5-BB60-44F8-8425-364F40D80F16}" srcOrd="3" destOrd="0" presId="urn:microsoft.com/office/officeart/2018/2/layout/IconVerticalSolidList"/>
    <dgm:cxn modelId="{AB1BC021-65E0-4D41-9CEF-7174F44BBFB7}" type="presParOf" srcId="{52AD2562-5AE1-4B2F-B573-A8B5EDABAD74}" destId="{F611E890-1161-4EBE-9388-F43F54ADC1F3}" srcOrd="3" destOrd="0" presId="urn:microsoft.com/office/officeart/2018/2/layout/IconVerticalSolidList"/>
    <dgm:cxn modelId="{50E7B218-9BA7-4BC7-AE4E-2F969370E94B}" type="presParOf" srcId="{52AD2562-5AE1-4B2F-B573-A8B5EDABAD74}" destId="{B3B262F4-BB4A-4DFD-B6A9-949C319D316D}" srcOrd="4" destOrd="0" presId="urn:microsoft.com/office/officeart/2018/2/layout/IconVerticalSolidList"/>
    <dgm:cxn modelId="{06F90E8F-C8E8-4E38-A7B1-A826A2CCC0AA}" type="presParOf" srcId="{B3B262F4-BB4A-4DFD-B6A9-949C319D316D}" destId="{51CBA8C4-6E89-40B1-8F0B-5E1A5662A9C8}" srcOrd="0" destOrd="0" presId="urn:microsoft.com/office/officeart/2018/2/layout/IconVerticalSolidList"/>
    <dgm:cxn modelId="{B8686C47-8F12-4A57-BE6F-F9B548E1F568}" type="presParOf" srcId="{B3B262F4-BB4A-4DFD-B6A9-949C319D316D}" destId="{0EE03B89-2D16-42D5-BE43-B5593C755577}" srcOrd="1" destOrd="0" presId="urn:microsoft.com/office/officeart/2018/2/layout/IconVerticalSolidList"/>
    <dgm:cxn modelId="{134B23AB-D78B-4514-B8C4-67BA0EE198AC}" type="presParOf" srcId="{B3B262F4-BB4A-4DFD-B6A9-949C319D316D}" destId="{78E08918-C616-42B9-9065-06AB82A68CCE}" srcOrd="2" destOrd="0" presId="urn:microsoft.com/office/officeart/2018/2/layout/IconVerticalSolidList"/>
    <dgm:cxn modelId="{32238A28-1393-462A-AD0C-F86AA7CC2A13}" type="presParOf" srcId="{B3B262F4-BB4A-4DFD-B6A9-949C319D316D}" destId="{FD63CBC3-CA80-46D4-AD7B-E1AEF7B640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98798-FAA4-49DB-A038-2BDCF2C486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57D5AF-31D6-4465-ADEB-AC529B87EEC4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在</a:t>
          </a:r>
          <a:r>
            <a:rPr lang="en-HK"/>
            <a:t>Solidity v4.17</a:t>
          </a:r>
          <a:r>
            <a:rPr lang="zh-CN"/>
            <a:t>之前，只有</a:t>
          </a:r>
          <a:r>
            <a:rPr lang="en-HK"/>
            <a:t>constant</a:t>
          </a:r>
          <a:r>
            <a:rPr lang="zh-CN"/>
            <a:t>，后来有人嫌</a:t>
          </a:r>
          <a:r>
            <a:rPr lang="en-HK"/>
            <a:t>constant</a:t>
          </a:r>
          <a:r>
            <a:rPr lang="zh-CN"/>
            <a:t>这个词本身代表变量中的常量，不适合用来修饰函数，所以将</a:t>
          </a:r>
          <a:r>
            <a:rPr lang="en-HK"/>
            <a:t>constant</a:t>
          </a:r>
          <a:r>
            <a:rPr lang="zh-CN"/>
            <a:t>拆成了</a:t>
          </a:r>
          <a:r>
            <a:rPr lang="en-HK"/>
            <a:t>view</a:t>
          </a:r>
          <a:r>
            <a:rPr lang="zh-CN"/>
            <a:t>和</a:t>
          </a:r>
          <a:r>
            <a:rPr lang="en-HK"/>
            <a:t>pure</a:t>
          </a:r>
          <a:r>
            <a:rPr lang="zh-CN"/>
            <a:t>。</a:t>
          </a:r>
          <a:endParaRPr lang="en-US"/>
        </a:p>
      </dgm:t>
    </dgm:pt>
    <dgm:pt modelId="{C63F266D-E6A6-4FE2-9982-0CBA679FA36F}" type="parTrans" cxnId="{197C8EAD-5B18-4169-8296-C4CFBA175E66}">
      <dgm:prSet/>
      <dgm:spPr/>
      <dgm:t>
        <a:bodyPr/>
        <a:lstStyle/>
        <a:p>
          <a:endParaRPr lang="en-US"/>
        </a:p>
      </dgm:t>
    </dgm:pt>
    <dgm:pt modelId="{F50EFF7D-6CFF-4C62-994A-8263749EA827}" type="sibTrans" cxnId="{197C8EAD-5B18-4169-8296-C4CFBA175E66}">
      <dgm:prSet/>
      <dgm:spPr/>
      <dgm:t>
        <a:bodyPr/>
        <a:lstStyle/>
        <a:p>
          <a:endParaRPr lang="en-US"/>
        </a:p>
      </dgm:t>
    </dgm:pt>
    <dgm:pt modelId="{B6A6C518-FD70-43CF-8519-9FC9326A4CC1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当函数有返回值时，可以添加这三种定义，用这三种方式定义的函数都只执行读操作，不会进行编译执行。即用了这三种方式定义的函数，不会执行函数里的逻辑，只会执行一个返回的读操作。所以执行这些函数不需要消耗</a:t>
          </a:r>
          <a:r>
            <a:rPr lang="en-US"/>
            <a:t>gas</a:t>
          </a:r>
          <a:r>
            <a:rPr lang="zh-CN"/>
            <a:t>费用。</a:t>
          </a:r>
          <a:endParaRPr lang="en-US"/>
        </a:p>
      </dgm:t>
    </dgm:pt>
    <dgm:pt modelId="{67A7347D-9417-4C6A-AE8D-42432215E92C}" type="parTrans" cxnId="{1E04ADBC-402C-4165-9B1F-5923ECA92258}">
      <dgm:prSet/>
      <dgm:spPr/>
      <dgm:t>
        <a:bodyPr/>
        <a:lstStyle/>
        <a:p>
          <a:endParaRPr lang="en-US"/>
        </a:p>
      </dgm:t>
    </dgm:pt>
    <dgm:pt modelId="{77F02701-3489-4A04-A925-ADDE29F75CA5}" type="sibTrans" cxnId="{1E04ADBC-402C-4165-9B1F-5923ECA92258}">
      <dgm:prSet/>
      <dgm:spPr/>
      <dgm:t>
        <a:bodyPr/>
        <a:lstStyle/>
        <a:p>
          <a:endParaRPr lang="en-US"/>
        </a:p>
      </dgm:t>
    </dgm:pt>
    <dgm:pt modelId="{8FAC953D-0493-4D24-9019-823C7361F5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pure</a:t>
          </a:r>
          <a:r>
            <a:rPr lang="zh-CN"/>
            <a:t>则更为严格，</a:t>
          </a:r>
          <a:r>
            <a:rPr lang="en-US"/>
            <a:t>pure</a:t>
          </a:r>
          <a:r>
            <a:rPr lang="zh-CN"/>
            <a:t>修饰的函数不能改也不能读变量状态，否则编译通不过。</a:t>
          </a:r>
          <a:endParaRPr lang="en-US"/>
        </a:p>
      </dgm:t>
    </dgm:pt>
    <dgm:pt modelId="{69F89DAE-01AC-4AE9-A775-5C25C86007DE}" type="parTrans" cxnId="{5AFF9FF0-6666-418F-97FE-D2DDDE243F0B}">
      <dgm:prSet/>
      <dgm:spPr/>
      <dgm:t>
        <a:bodyPr/>
        <a:lstStyle/>
        <a:p>
          <a:endParaRPr lang="en-US"/>
        </a:p>
      </dgm:t>
    </dgm:pt>
    <dgm:pt modelId="{160C4442-6551-49F7-B765-280A8A2FE445}" type="sibTrans" cxnId="{5AFF9FF0-6666-418F-97FE-D2DDDE243F0B}">
      <dgm:prSet/>
      <dgm:spPr/>
      <dgm:t>
        <a:bodyPr/>
        <a:lstStyle/>
        <a:p>
          <a:endParaRPr lang="en-US"/>
        </a:p>
      </dgm:t>
    </dgm:pt>
    <dgm:pt modelId="{1445C766-008B-4778-AC88-8EA9EAE21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</a:t>
          </a:r>
          <a:r>
            <a:rPr lang="zh-CN"/>
            <a:t>的作用和</a:t>
          </a:r>
          <a:r>
            <a:rPr lang="en-US"/>
            <a:t>constant</a:t>
          </a:r>
          <a:r>
            <a:rPr lang="zh-CN"/>
            <a:t>一模一样，可以读取状态变量但是不能改；</a:t>
          </a:r>
          <a:endParaRPr lang="en-US"/>
        </a:p>
      </dgm:t>
    </dgm:pt>
    <dgm:pt modelId="{FE3A5A82-73BC-4AC2-87D2-6EC3D50D7B15}" type="parTrans" cxnId="{D6FD70F4-01A4-4578-9C4D-9E574127354E}">
      <dgm:prSet/>
      <dgm:spPr/>
      <dgm:t>
        <a:bodyPr/>
        <a:lstStyle/>
        <a:p>
          <a:endParaRPr lang="en-US"/>
        </a:p>
      </dgm:t>
    </dgm:pt>
    <dgm:pt modelId="{55AE0E96-984B-40E5-94CA-C06937BBAA43}" type="sibTrans" cxnId="{D6FD70F4-01A4-4578-9C4D-9E574127354E}">
      <dgm:prSet/>
      <dgm:spPr/>
      <dgm:t>
        <a:bodyPr/>
        <a:lstStyle/>
        <a:p>
          <a:endParaRPr lang="en-US"/>
        </a:p>
      </dgm:t>
    </dgm:pt>
    <dgm:pt modelId="{517744FF-3786-4906-B791-6651A45EC2D7}" type="pres">
      <dgm:prSet presAssocID="{E9D98798-FAA4-49DB-A038-2BDCF2C486BC}" presName="root" presStyleCnt="0">
        <dgm:presLayoutVars>
          <dgm:dir/>
          <dgm:resizeHandles val="exact"/>
        </dgm:presLayoutVars>
      </dgm:prSet>
      <dgm:spPr/>
    </dgm:pt>
    <dgm:pt modelId="{71D8BB5E-4EBB-4423-BD49-0D8CB51EB94C}" type="pres">
      <dgm:prSet presAssocID="{4457D5AF-31D6-4465-ADEB-AC529B87EEC4}" presName="compNode" presStyleCnt="0"/>
      <dgm:spPr/>
    </dgm:pt>
    <dgm:pt modelId="{C3E119B1-7E87-4CD7-877A-1625519AECC6}" type="pres">
      <dgm:prSet presAssocID="{4457D5AF-31D6-4465-ADEB-AC529B87EEC4}" presName="bgRect" presStyleLbl="bgShp" presStyleIdx="0" presStyleCnt="4"/>
      <dgm:spPr/>
    </dgm:pt>
    <dgm:pt modelId="{935574E0-E9AE-47A9-AB27-4D57FDCF38FC}" type="pres">
      <dgm:prSet presAssocID="{4457D5AF-31D6-4465-ADEB-AC529B87EE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552F300-B71D-431C-9987-CAF5A65F8767}" type="pres">
      <dgm:prSet presAssocID="{4457D5AF-31D6-4465-ADEB-AC529B87EEC4}" presName="spaceRect" presStyleCnt="0"/>
      <dgm:spPr/>
    </dgm:pt>
    <dgm:pt modelId="{80EB59EE-B8D2-49A5-9BD5-0BA1FD70DCCC}" type="pres">
      <dgm:prSet presAssocID="{4457D5AF-31D6-4465-ADEB-AC529B87EEC4}" presName="parTx" presStyleLbl="revTx" presStyleIdx="0" presStyleCnt="4">
        <dgm:presLayoutVars>
          <dgm:chMax val="0"/>
          <dgm:chPref val="0"/>
        </dgm:presLayoutVars>
      </dgm:prSet>
      <dgm:spPr/>
    </dgm:pt>
    <dgm:pt modelId="{38B41AE8-7A33-4D53-8E3B-589210EDFCD4}" type="pres">
      <dgm:prSet presAssocID="{F50EFF7D-6CFF-4C62-994A-8263749EA827}" presName="sibTrans" presStyleCnt="0"/>
      <dgm:spPr/>
    </dgm:pt>
    <dgm:pt modelId="{7C12A7CC-28A4-4263-82FF-32BFA44AD6A9}" type="pres">
      <dgm:prSet presAssocID="{B6A6C518-FD70-43CF-8519-9FC9326A4CC1}" presName="compNode" presStyleCnt="0"/>
      <dgm:spPr/>
    </dgm:pt>
    <dgm:pt modelId="{CFC82C8F-EB67-425A-B719-5616E766B728}" type="pres">
      <dgm:prSet presAssocID="{B6A6C518-FD70-43CF-8519-9FC9326A4CC1}" presName="bgRect" presStyleLbl="bgShp" presStyleIdx="1" presStyleCnt="4"/>
      <dgm:spPr/>
    </dgm:pt>
    <dgm:pt modelId="{158FD0E3-D2BC-4039-A0DD-A5D53246259F}" type="pres">
      <dgm:prSet presAssocID="{B6A6C518-FD70-43CF-8519-9FC9326A4C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938B03B-7F17-48B2-B407-18B38E4D04AF}" type="pres">
      <dgm:prSet presAssocID="{B6A6C518-FD70-43CF-8519-9FC9326A4CC1}" presName="spaceRect" presStyleCnt="0"/>
      <dgm:spPr/>
    </dgm:pt>
    <dgm:pt modelId="{41D0091E-3DD2-433D-8256-D24F0B179E25}" type="pres">
      <dgm:prSet presAssocID="{B6A6C518-FD70-43CF-8519-9FC9326A4CC1}" presName="parTx" presStyleLbl="revTx" presStyleIdx="1" presStyleCnt="4">
        <dgm:presLayoutVars>
          <dgm:chMax val="0"/>
          <dgm:chPref val="0"/>
        </dgm:presLayoutVars>
      </dgm:prSet>
      <dgm:spPr/>
    </dgm:pt>
    <dgm:pt modelId="{230A11CE-AF18-4CE6-A1CF-0E759551AF3E}" type="pres">
      <dgm:prSet presAssocID="{77F02701-3489-4A04-A925-ADDE29F75CA5}" presName="sibTrans" presStyleCnt="0"/>
      <dgm:spPr/>
    </dgm:pt>
    <dgm:pt modelId="{FACCFFAD-41DA-4DF4-B040-142944E19DCF}" type="pres">
      <dgm:prSet presAssocID="{8FAC953D-0493-4D24-9019-823C7361F5A1}" presName="compNode" presStyleCnt="0"/>
      <dgm:spPr/>
    </dgm:pt>
    <dgm:pt modelId="{7E115F17-758F-4021-8914-AFC2FA28555D}" type="pres">
      <dgm:prSet presAssocID="{8FAC953D-0493-4D24-9019-823C7361F5A1}" presName="bgRect" presStyleLbl="bgShp" presStyleIdx="2" presStyleCnt="4"/>
      <dgm:spPr/>
    </dgm:pt>
    <dgm:pt modelId="{317AC771-A291-4955-88B2-4746E1B1A648}" type="pres">
      <dgm:prSet presAssocID="{8FAC953D-0493-4D24-9019-823C7361F5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3E7197D-5AEB-4A8A-A724-BBBE7D9CF740}" type="pres">
      <dgm:prSet presAssocID="{8FAC953D-0493-4D24-9019-823C7361F5A1}" presName="spaceRect" presStyleCnt="0"/>
      <dgm:spPr/>
    </dgm:pt>
    <dgm:pt modelId="{E6ECDB90-4EAF-4332-B6C3-A9A7C5CFCB24}" type="pres">
      <dgm:prSet presAssocID="{8FAC953D-0493-4D24-9019-823C7361F5A1}" presName="parTx" presStyleLbl="revTx" presStyleIdx="2" presStyleCnt="4">
        <dgm:presLayoutVars>
          <dgm:chMax val="0"/>
          <dgm:chPref val="0"/>
        </dgm:presLayoutVars>
      </dgm:prSet>
      <dgm:spPr/>
    </dgm:pt>
    <dgm:pt modelId="{103204E1-D68D-408A-9D52-7E34604A9FF8}" type="pres">
      <dgm:prSet presAssocID="{160C4442-6551-49F7-B765-280A8A2FE445}" presName="sibTrans" presStyleCnt="0"/>
      <dgm:spPr/>
    </dgm:pt>
    <dgm:pt modelId="{F14A1A23-0727-40E1-B977-D1F74EB162BC}" type="pres">
      <dgm:prSet presAssocID="{1445C766-008B-4778-AC88-8EA9EAE21883}" presName="compNode" presStyleCnt="0"/>
      <dgm:spPr/>
    </dgm:pt>
    <dgm:pt modelId="{E14BBFB2-2349-480A-BFB0-11CF2A65A8A7}" type="pres">
      <dgm:prSet presAssocID="{1445C766-008B-4778-AC88-8EA9EAE21883}" presName="bgRect" presStyleLbl="bgShp" presStyleIdx="3" presStyleCnt="4"/>
      <dgm:spPr/>
    </dgm:pt>
    <dgm:pt modelId="{269DDC1E-050D-4F53-B0BB-52864DB69885}" type="pres">
      <dgm:prSet presAssocID="{1445C766-008B-4778-AC88-8EA9EAE218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6E1173D-F12D-49AB-BD79-C7EAA6796150}" type="pres">
      <dgm:prSet presAssocID="{1445C766-008B-4778-AC88-8EA9EAE21883}" presName="spaceRect" presStyleCnt="0"/>
      <dgm:spPr/>
    </dgm:pt>
    <dgm:pt modelId="{8BB1FFAD-422A-4F6E-B1D3-26CDE5C95884}" type="pres">
      <dgm:prSet presAssocID="{1445C766-008B-4778-AC88-8EA9EAE218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594712-F609-C941-B4DF-838F56528A30}" type="presOf" srcId="{1445C766-008B-4778-AC88-8EA9EAE21883}" destId="{8BB1FFAD-422A-4F6E-B1D3-26CDE5C95884}" srcOrd="0" destOrd="0" presId="urn:microsoft.com/office/officeart/2018/2/layout/IconVerticalSolidList"/>
    <dgm:cxn modelId="{9DF50D27-FA37-6A42-8E7D-0152DA661209}" type="presOf" srcId="{E9D98798-FAA4-49DB-A038-2BDCF2C486BC}" destId="{517744FF-3786-4906-B791-6651A45EC2D7}" srcOrd="0" destOrd="0" presId="urn:microsoft.com/office/officeart/2018/2/layout/IconVerticalSolidList"/>
    <dgm:cxn modelId="{527CE32C-2F03-FD4B-BD30-0EE714435BA8}" type="presOf" srcId="{8FAC953D-0493-4D24-9019-823C7361F5A1}" destId="{E6ECDB90-4EAF-4332-B6C3-A9A7C5CFCB24}" srcOrd="0" destOrd="0" presId="urn:microsoft.com/office/officeart/2018/2/layout/IconVerticalSolidList"/>
    <dgm:cxn modelId="{197C8EAD-5B18-4169-8296-C4CFBA175E66}" srcId="{E9D98798-FAA4-49DB-A038-2BDCF2C486BC}" destId="{4457D5AF-31D6-4465-ADEB-AC529B87EEC4}" srcOrd="0" destOrd="0" parTransId="{C63F266D-E6A6-4FE2-9982-0CBA679FA36F}" sibTransId="{F50EFF7D-6CFF-4C62-994A-8263749EA827}"/>
    <dgm:cxn modelId="{1E04ADBC-402C-4165-9B1F-5923ECA92258}" srcId="{E9D98798-FAA4-49DB-A038-2BDCF2C486BC}" destId="{B6A6C518-FD70-43CF-8519-9FC9326A4CC1}" srcOrd="1" destOrd="0" parTransId="{67A7347D-9417-4C6A-AE8D-42432215E92C}" sibTransId="{77F02701-3489-4A04-A925-ADDE29F75CA5}"/>
    <dgm:cxn modelId="{B41E6CCF-B7A2-BB45-A81C-991F77695661}" type="presOf" srcId="{4457D5AF-31D6-4465-ADEB-AC529B87EEC4}" destId="{80EB59EE-B8D2-49A5-9BD5-0BA1FD70DCCC}" srcOrd="0" destOrd="0" presId="urn:microsoft.com/office/officeart/2018/2/layout/IconVerticalSolidList"/>
    <dgm:cxn modelId="{03D0A5E5-2F01-C84B-9066-A6AEDF868879}" type="presOf" srcId="{B6A6C518-FD70-43CF-8519-9FC9326A4CC1}" destId="{41D0091E-3DD2-433D-8256-D24F0B179E25}" srcOrd="0" destOrd="0" presId="urn:microsoft.com/office/officeart/2018/2/layout/IconVerticalSolidList"/>
    <dgm:cxn modelId="{5AFF9FF0-6666-418F-97FE-D2DDDE243F0B}" srcId="{E9D98798-FAA4-49DB-A038-2BDCF2C486BC}" destId="{8FAC953D-0493-4D24-9019-823C7361F5A1}" srcOrd="2" destOrd="0" parTransId="{69F89DAE-01AC-4AE9-A775-5C25C86007DE}" sibTransId="{160C4442-6551-49F7-B765-280A8A2FE445}"/>
    <dgm:cxn modelId="{D6FD70F4-01A4-4578-9C4D-9E574127354E}" srcId="{E9D98798-FAA4-49DB-A038-2BDCF2C486BC}" destId="{1445C766-008B-4778-AC88-8EA9EAE21883}" srcOrd="3" destOrd="0" parTransId="{FE3A5A82-73BC-4AC2-87D2-6EC3D50D7B15}" sibTransId="{55AE0E96-984B-40E5-94CA-C06937BBAA43}"/>
    <dgm:cxn modelId="{7865C08D-C5E7-134A-AAFD-6A571E9F8B37}" type="presParOf" srcId="{517744FF-3786-4906-B791-6651A45EC2D7}" destId="{71D8BB5E-4EBB-4423-BD49-0D8CB51EB94C}" srcOrd="0" destOrd="0" presId="urn:microsoft.com/office/officeart/2018/2/layout/IconVerticalSolidList"/>
    <dgm:cxn modelId="{48E7711C-D889-7142-A269-096B46B78DBA}" type="presParOf" srcId="{71D8BB5E-4EBB-4423-BD49-0D8CB51EB94C}" destId="{C3E119B1-7E87-4CD7-877A-1625519AECC6}" srcOrd="0" destOrd="0" presId="urn:microsoft.com/office/officeart/2018/2/layout/IconVerticalSolidList"/>
    <dgm:cxn modelId="{9A07C883-0B70-8440-BACB-FBCA4389B92B}" type="presParOf" srcId="{71D8BB5E-4EBB-4423-BD49-0D8CB51EB94C}" destId="{935574E0-E9AE-47A9-AB27-4D57FDCF38FC}" srcOrd="1" destOrd="0" presId="urn:microsoft.com/office/officeart/2018/2/layout/IconVerticalSolidList"/>
    <dgm:cxn modelId="{44CC3D37-E224-5744-BABF-516D6E967ADA}" type="presParOf" srcId="{71D8BB5E-4EBB-4423-BD49-0D8CB51EB94C}" destId="{5552F300-B71D-431C-9987-CAF5A65F8767}" srcOrd="2" destOrd="0" presId="urn:microsoft.com/office/officeart/2018/2/layout/IconVerticalSolidList"/>
    <dgm:cxn modelId="{72DB3F4E-BBEB-504D-921E-230CEF99E673}" type="presParOf" srcId="{71D8BB5E-4EBB-4423-BD49-0D8CB51EB94C}" destId="{80EB59EE-B8D2-49A5-9BD5-0BA1FD70DCCC}" srcOrd="3" destOrd="0" presId="urn:microsoft.com/office/officeart/2018/2/layout/IconVerticalSolidList"/>
    <dgm:cxn modelId="{DC613E9D-C1E6-6344-A916-7008E2A38869}" type="presParOf" srcId="{517744FF-3786-4906-B791-6651A45EC2D7}" destId="{38B41AE8-7A33-4D53-8E3B-589210EDFCD4}" srcOrd="1" destOrd="0" presId="urn:microsoft.com/office/officeart/2018/2/layout/IconVerticalSolidList"/>
    <dgm:cxn modelId="{A491B5D2-8907-F043-BBAF-C656C0296057}" type="presParOf" srcId="{517744FF-3786-4906-B791-6651A45EC2D7}" destId="{7C12A7CC-28A4-4263-82FF-32BFA44AD6A9}" srcOrd="2" destOrd="0" presId="urn:microsoft.com/office/officeart/2018/2/layout/IconVerticalSolidList"/>
    <dgm:cxn modelId="{99516A86-C1F7-6C4F-834B-A1B3AF8F2FEE}" type="presParOf" srcId="{7C12A7CC-28A4-4263-82FF-32BFA44AD6A9}" destId="{CFC82C8F-EB67-425A-B719-5616E766B728}" srcOrd="0" destOrd="0" presId="urn:microsoft.com/office/officeart/2018/2/layout/IconVerticalSolidList"/>
    <dgm:cxn modelId="{19DBB15F-B9AA-6344-998C-126C5D6E58D3}" type="presParOf" srcId="{7C12A7CC-28A4-4263-82FF-32BFA44AD6A9}" destId="{158FD0E3-D2BC-4039-A0DD-A5D53246259F}" srcOrd="1" destOrd="0" presId="urn:microsoft.com/office/officeart/2018/2/layout/IconVerticalSolidList"/>
    <dgm:cxn modelId="{24D984A8-182B-5443-A277-423F8FE6B402}" type="presParOf" srcId="{7C12A7CC-28A4-4263-82FF-32BFA44AD6A9}" destId="{C938B03B-7F17-48B2-B407-18B38E4D04AF}" srcOrd="2" destOrd="0" presId="urn:microsoft.com/office/officeart/2018/2/layout/IconVerticalSolidList"/>
    <dgm:cxn modelId="{D4D7EBC4-0637-184E-B0BD-A290EC703DDA}" type="presParOf" srcId="{7C12A7CC-28A4-4263-82FF-32BFA44AD6A9}" destId="{41D0091E-3DD2-433D-8256-D24F0B179E25}" srcOrd="3" destOrd="0" presId="urn:microsoft.com/office/officeart/2018/2/layout/IconVerticalSolidList"/>
    <dgm:cxn modelId="{5D01FBF6-0DF1-7047-B53E-D75515D33584}" type="presParOf" srcId="{517744FF-3786-4906-B791-6651A45EC2D7}" destId="{230A11CE-AF18-4CE6-A1CF-0E759551AF3E}" srcOrd="3" destOrd="0" presId="urn:microsoft.com/office/officeart/2018/2/layout/IconVerticalSolidList"/>
    <dgm:cxn modelId="{ABB0C39C-43BD-A44A-83CD-4513D038883E}" type="presParOf" srcId="{517744FF-3786-4906-B791-6651A45EC2D7}" destId="{FACCFFAD-41DA-4DF4-B040-142944E19DCF}" srcOrd="4" destOrd="0" presId="urn:microsoft.com/office/officeart/2018/2/layout/IconVerticalSolidList"/>
    <dgm:cxn modelId="{D8AB2524-B9E3-D841-BDD9-F3914133FC0E}" type="presParOf" srcId="{FACCFFAD-41DA-4DF4-B040-142944E19DCF}" destId="{7E115F17-758F-4021-8914-AFC2FA28555D}" srcOrd="0" destOrd="0" presId="urn:microsoft.com/office/officeart/2018/2/layout/IconVerticalSolidList"/>
    <dgm:cxn modelId="{FB4CAC31-1856-714D-B42C-306B9268E51D}" type="presParOf" srcId="{FACCFFAD-41DA-4DF4-B040-142944E19DCF}" destId="{317AC771-A291-4955-88B2-4746E1B1A648}" srcOrd="1" destOrd="0" presId="urn:microsoft.com/office/officeart/2018/2/layout/IconVerticalSolidList"/>
    <dgm:cxn modelId="{ECAAD68D-2F10-6E46-87CE-C53E23FCCD40}" type="presParOf" srcId="{FACCFFAD-41DA-4DF4-B040-142944E19DCF}" destId="{73E7197D-5AEB-4A8A-A724-BBBE7D9CF740}" srcOrd="2" destOrd="0" presId="urn:microsoft.com/office/officeart/2018/2/layout/IconVerticalSolidList"/>
    <dgm:cxn modelId="{4F3622AE-82A4-1F4C-8C5E-E6931AD2B103}" type="presParOf" srcId="{FACCFFAD-41DA-4DF4-B040-142944E19DCF}" destId="{E6ECDB90-4EAF-4332-B6C3-A9A7C5CFCB24}" srcOrd="3" destOrd="0" presId="urn:microsoft.com/office/officeart/2018/2/layout/IconVerticalSolidList"/>
    <dgm:cxn modelId="{9B690FCC-210A-D849-9546-2BA279D7EC57}" type="presParOf" srcId="{517744FF-3786-4906-B791-6651A45EC2D7}" destId="{103204E1-D68D-408A-9D52-7E34604A9FF8}" srcOrd="5" destOrd="0" presId="urn:microsoft.com/office/officeart/2018/2/layout/IconVerticalSolidList"/>
    <dgm:cxn modelId="{13F9E410-3A2A-4944-B287-275C6F747E87}" type="presParOf" srcId="{517744FF-3786-4906-B791-6651A45EC2D7}" destId="{F14A1A23-0727-40E1-B977-D1F74EB162BC}" srcOrd="6" destOrd="0" presId="urn:microsoft.com/office/officeart/2018/2/layout/IconVerticalSolidList"/>
    <dgm:cxn modelId="{B6406636-07CA-A245-B0EC-C5930273AC84}" type="presParOf" srcId="{F14A1A23-0727-40E1-B977-D1F74EB162BC}" destId="{E14BBFB2-2349-480A-BFB0-11CF2A65A8A7}" srcOrd="0" destOrd="0" presId="urn:microsoft.com/office/officeart/2018/2/layout/IconVerticalSolidList"/>
    <dgm:cxn modelId="{C9B70B25-96BE-BD4B-B9A6-A721AC1E6240}" type="presParOf" srcId="{F14A1A23-0727-40E1-B977-D1F74EB162BC}" destId="{269DDC1E-050D-4F53-B0BB-52864DB69885}" srcOrd="1" destOrd="0" presId="urn:microsoft.com/office/officeart/2018/2/layout/IconVerticalSolidList"/>
    <dgm:cxn modelId="{BD143C9C-AE83-2B44-8FD2-1C67A5027135}" type="presParOf" srcId="{F14A1A23-0727-40E1-B977-D1F74EB162BC}" destId="{76E1173D-F12D-49AB-BD79-C7EAA6796150}" srcOrd="2" destOrd="0" presId="urn:microsoft.com/office/officeart/2018/2/layout/IconVerticalSolidList"/>
    <dgm:cxn modelId="{7BD02191-BC97-C042-A131-066A89BBBD62}" type="presParOf" srcId="{F14A1A23-0727-40E1-B977-D1F74EB162BC}" destId="{8BB1FFAD-422A-4F6E-B1D3-26CDE5C95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DF111-88E4-6442-86C3-64867D9D28A8}">
      <dsp:nvSpPr>
        <dsp:cNvPr id="0" name=""/>
        <dsp:cNvSpPr/>
      </dsp:nvSpPr>
      <dsp:spPr>
        <a:xfrm>
          <a:off x="0" y="73664"/>
          <a:ext cx="6513603" cy="10900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address</a:t>
          </a:r>
          <a:r>
            <a:rPr kumimoji="1" lang="zh-CN" sz="2500" kern="1200"/>
            <a:t> 以太坊地址长度，</a:t>
          </a:r>
          <a:r>
            <a:rPr kumimoji="1" lang="en-US" sz="2500" kern="1200"/>
            <a:t>20</a:t>
          </a:r>
          <a:r>
            <a:rPr kumimoji="1" lang="zh-CN" sz="2500" kern="1200"/>
            <a:t>个字节</a:t>
          </a:r>
          <a:endParaRPr lang="en-US" sz="2500" kern="1200"/>
        </a:p>
      </dsp:txBody>
      <dsp:txXfrm>
        <a:off x="53210" y="126874"/>
        <a:ext cx="6407183" cy="983599"/>
      </dsp:txXfrm>
    </dsp:sp>
    <dsp:sp modelId="{3C9E0A39-2A01-8B49-835E-BFFE455CB5C6}">
      <dsp:nvSpPr>
        <dsp:cNvPr id="0" name=""/>
        <dsp:cNvSpPr/>
      </dsp:nvSpPr>
      <dsp:spPr>
        <a:xfrm>
          <a:off x="0" y="1235683"/>
          <a:ext cx="6513603" cy="10900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int/uint</a:t>
          </a:r>
          <a:r>
            <a:rPr kumimoji="1" lang="zh-CN" sz="2500" kern="1200"/>
            <a:t> 变长的有符号或无符号整形。支持以</a:t>
          </a:r>
          <a:r>
            <a:rPr kumimoji="1" lang="en-US" sz="2500" kern="1200"/>
            <a:t>8</a:t>
          </a:r>
          <a:r>
            <a:rPr kumimoji="1" lang="zh-CN" sz="2500" kern="1200"/>
            <a:t>递增，</a:t>
          </a:r>
          <a:r>
            <a:rPr kumimoji="1" lang="en-US" sz="2500" kern="1200"/>
            <a:t>uint8</a:t>
          </a:r>
          <a:r>
            <a:rPr kumimoji="1" lang="zh-CN" sz="2500" kern="1200"/>
            <a:t>到</a:t>
          </a:r>
          <a:r>
            <a:rPr kumimoji="1" lang="en-US" sz="2500" kern="1200"/>
            <a:t>uint256</a:t>
          </a:r>
          <a:r>
            <a:rPr kumimoji="1" lang="zh-CN" sz="2500" kern="1200"/>
            <a:t>，</a:t>
          </a:r>
          <a:r>
            <a:rPr kumimoji="1" lang="en-US" sz="2500" kern="1200"/>
            <a:t>uint</a:t>
          </a:r>
          <a:r>
            <a:rPr kumimoji="1" lang="zh-CN" sz="2500" kern="1200"/>
            <a:t>默认为</a:t>
          </a:r>
          <a:r>
            <a:rPr kumimoji="1" lang="en-US" sz="2500" kern="1200"/>
            <a:t>uint256</a:t>
          </a:r>
          <a:r>
            <a:rPr kumimoji="1" lang="zh-CN" sz="2500" kern="1200"/>
            <a:t>。</a:t>
          </a:r>
          <a:endParaRPr lang="en-US" sz="2500" kern="1200"/>
        </a:p>
      </dsp:txBody>
      <dsp:txXfrm>
        <a:off x="53210" y="1288893"/>
        <a:ext cx="6407183" cy="983599"/>
      </dsp:txXfrm>
    </dsp:sp>
    <dsp:sp modelId="{A4E55E15-812F-F54B-9042-D4C512F1B0E4}">
      <dsp:nvSpPr>
        <dsp:cNvPr id="0" name=""/>
        <dsp:cNvSpPr/>
      </dsp:nvSpPr>
      <dsp:spPr>
        <a:xfrm>
          <a:off x="0" y="2397703"/>
          <a:ext cx="6513603" cy="10900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bool</a:t>
          </a:r>
          <a:r>
            <a:rPr kumimoji="1" lang="zh-CN" sz="2500" kern="1200"/>
            <a:t> 布尔型</a:t>
          </a:r>
          <a:endParaRPr lang="en-US" sz="2500" kern="1200"/>
        </a:p>
      </dsp:txBody>
      <dsp:txXfrm>
        <a:off x="53210" y="2450913"/>
        <a:ext cx="6407183" cy="983599"/>
      </dsp:txXfrm>
    </dsp:sp>
    <dsp:sp modelId="{F4D5238B-4D0B-3140-8DED-EF6E28AA4E0B}">
      <dsp:nvSpPr>
        <dsp:cNvPr id="0" name=""/>
        <dsp:cNvSpPr/>
      </dsp:nvSpPr>
      <dsp:spPr>
        <a:xfrm>
          <a:off x="0" y="3559722"/>
          <a:ext cx="6513603" cy="10900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dirty="0"/>
            <a:t>mapping</a:t>
          </a:r>
          <a:r>
            <a:rPr kumimoji="1" lang="zh-CN" sz="2500" kern="1200" dirty="0"/>
            <a:t>键值对映射，例如：</a:t>
          </a:r>
          <a:r>
            <a:rPr kumimoji="1" lang="en-US" sz="2500" kern="1200" dirty="0"/>
            <a:t>mapping(address</a:t>
          </a:r>
          <a:r>
            <a:rPr kumimoji="1" lang="zh-CN" sz="2500" kern="1200" dirty="0"/>
            <a:t> </a:t>
          </a:r>
          <a:r>
            <a:rPr kumimoji="1" lang="en-US" sz="2500" kern="1200" dirty="0"/>
            <a:t>=&gt;</a:t>
          </a:r>
          <a:r>
            <a:rPr kumimoji="1" lang="zh-CN" sz="2500" kern="1200" dirty="0"/>
            <a:t> </a:t>
          </a:r>
          <a:r>
            <a:rPr kumimoji="1" lang="en-US" sz="2500" kern="1200" dirty="0" err="1"/>
            <a:t>uint</a:t>
          </a:r>
          <a:r>
            <a:rPr kumimoji="1" lang="en-US" sz="2500" kern="1200" dirty="0"/>
            <a:t>)</a:t>
          </a:r>
          <a:endParaRPr lang="en-US" sz="2500" kern="1200" dirty="0"/>
        </a:p>
      </dsp:txBody>
      <dsp:txXfrm>
        <a:off x="53210" y="3612932"/>
        <a:ext cx="6407183" cy="983599"/>
      </dsp:txXfrm>
    </dsp:sp>
    <dsp:sp modelId="{4DD90C05-8BC3-5748-A1AF-FE10E7D86DC9}">
      <dsp:nvSpPr>
        <dsp:cNvPr id="0" name=""/>
        <dsp:cNvSpPr/>
      </dsp:nvSpPr>
      <dsp:spPr>
        <a:xfrm>
          <a:off x="0" y="4721742"/>
          <a:ext cx="6513603" cy="10900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dirty="0"/>
            <a:t>struct</a:t>
          </a:r>
          <a:r>
            <a:rPr kumimoji="1" lang="zh-CN" sz="2500" kern="1200" dirty="0"/>
            <a:t> 结构体，如下例子：</a:t>
          </a:r>
          <a:r>
            <a:rPr kumimoji="1" lang="en-US" sz="2500" kern="1200" dirty="0"/>
            <a:t>struct</a:t>
          </a:r>
          <a:r>
            <a:rPr kumimoji="1" lang="zh-CN" sz="2500" kern="1200" dirty="0"/>
            <a:t> </a:t>
          </a:r>
          <a:r>
            <a:rPr kumimoji="1" lang="en-US" sz="2500" kern="1200" dirty="0"/>
            <a:t>Solidity</a:t>
          </a:r>
          <a:r>
            <a:rPr kumimoji="1" lang="zh-CN" sz="2500" kern="1200" dirty="0"/>
            <a:t> </a:t>
          </a:r>
          <a:r>
            <a:rPr kumimoji="1" lang="en-US" sz="2500" kern="1200" dirty="0"/>
            <a:t>{address</a:t>
          </a:r>
          <a:r>
            <a:rPr kumimoji="1" lang="zh-CN" sz="2500" kern="1200" dirty="0"/>
            <a:t> </a:t>
          </a:r>
          <a:r>
            <a:rPr kumimoji="1" lang="en-US" sz="2500" kern="1200" dirty="0" err="1"/>
            <a:t>addr</a:t>
          </a:r>
          <a:r>
            <a:rPr kumimoji="1" lang="en-US" sz="2500" kern="1200" dirty="0"/>
            <a:t>,</a:t>
          </a:r>
          <a:r>
            <a:rPr kumimoji="1" lang="zh-CN" sz="2500" kern="1200" dirty="0"/>
            <a:t> </a:t>
          </a:r>
          <a:r>
            <a:rPr kumimoji="1" lang="en-US" sz="2500" kern="1200" dirty="0" err="1"/>
            <a:t>uint</a:t>
          </a:r>
          <a:r>
            <a:rPr kumimoji="1" lang="zh-CN" sz="2500" kern="1200" dirty="0"/>
            <a:t> </a:t>
          </a:r>
          <a:r>
            <a:rPr kumimoji="1" lang="en-US" sz="2500" kern="1200" dirty="0"/>
            <a:t>amount}</a:t>
          </a:r>
          <a:endParaRPr lang="en-US" sz="2500" kern="1200" dirty="0"/>
        </a:p>
      </dsp:txBody>
      <dsp:txXfrm>
        <a:off x="53210" y="4774952"/>
        <a:ext cx="6407183" cy="98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0B61F-367B-4BCE-872B-663C3920854A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BF038-5E98-483C-AB5C-26D04B5531E4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4D588-C010-4866-937C-A710414F743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Public声明</a:t>
          </a:r>
          <a:r>
            <a:rPr lang="zh-CN" sz="1800" kern="1200" dirty="0"/>
            <a:t>即可以</a:t>
          </a:r>
          <a:r>
            <a:rPr lang="en-US" sz="1800" kern="1200" dirty="0"/>
            <a:t>internal</a:t>
          </a:r>
          <a:r>
            <a:rPr lang="zh-CN" sz="1800" kern="1200" dirty="0"/>
            <a:t>方式调用，也可以通过</a:t>
          </a:r>
          <a:r>
            <a:rPr lang="en-US" sz="1800" kern="1200" dirty="0"/>
            <a:t>external</a:t>
          </a:r>
          <a:r>
            <a:rPr lang="zh-CN" sz="1800" kern="1200" dirty="0"/>
            <a:t>方式调用。可以理解为能够被内部合约访问和外部合约访问。</a:t>
          </a:r>
          <a:endParaRPr lang="en-US" sz="1800" kern="1200" dirty="0"/>
        </a:p>
      </dsp:txBody>
      <dsp:txXfrm>
        <a:off x="1816103" y="671"/>
        <a:ext cx="4447536" cy="1572384"/>
      </dsp:txXfrm>
    </dsp:sp>
    <dsp:sp modelId="{25270979-45CE-42EE-84FE-56F704A0ED0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C291F-7D49-4DA0-97A7-CEEF7A12644F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515D5-BB60-44F8-8425-364F40D80F1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Internal</a:t>
          </a:r>
          <a:r>
            <a:rPr lang="zh-CN" sz="1800" kern="1200"/>
            <a:t>声明的只允许通过</a:t>
          </a:r>
          <a:r>
            <a:rPr lang="en-HK" sz="1800" kern="1200"/>
            <a:t>internal</a:t>
          </a:r>
          <a:r>
            <a:rPr lang="zh-CN" sz="1800" kern="1200"/>
            <a:t>方式调用，不能被外部合约。而</a:t>
          </a:r>
          <a:r>
            <a:rPr lang="en-HK" sz="1800" kern="1200"/>
            <a:t>external</a:t>
          </a:r>
          <a:r>
            <a:rPr lang="zh-CN" sz="1800" kern="1200"/>
            <a:t>能够被外部合约访问。</a:t>
          </a:r>
          <a:endParaRPr lang="en-US" sz="1800" kern="1200"/>
        </a:p>
      </dsp:txBody>
      <dsp:txXfrm>
        <a:off x="1816103" y="1966151"/>
        <a:ext cx="4447536" cy="1572384"/>
      </dsp:txXfrm>
    </dsp:sp>
    <dsp:sp modelId="{51CBA8C4-6E89-40B1-8F0B-5E1A5662A9C8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3B89-2D16-42D5-BE43-B5593C755577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3CBC3-CA80-46D4-AD7B-E1AEF7B640B8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private</a:t>
          </a:r>
          <a:r>
            <a:rPr lang="zh-CN" sz="1800" kern="1200"/>
            <a:t>和</a:t>
          </a:r>
          <a:r>
            <a:rPr lang="en-HK" sz="1800" kern="1200"/>
            <a:t>internal</a:t>
          </a:r>
          <a:r>
            <a:rPr lang="zh-CN" sz="1800" kern="1200"/>
            <a:t>类似，都不能被外部合约访问，唯一的不同是</a:t>
          </a:r>
          <a:r>
            <a:rPr lang="en-HK" sz="1800" kern="1200"/>
            <a:t>private</a:t>
          </a:r>
          <a:r>
            <a:rPr lang="zh-CN" sz="1800" kern="1200"/>
            <a:t>函数不能被子类调用，而</a:t>
          </a:r>
          <a:r>
            <a:rPr lang="en-HK" sz="1800" kern="1200"/>
            <a:t>internal</a:t>
          </a:r>
          <a:r>
            <a:rPr lang="zh-CN" sz="1800" kern="1200"/>
            <a:t>可以。</a:t>
          </a:r>
          <a:endParaRPr lang="en-US" sz="1800" kern="1200"/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119B1-7E87-4CD7-877A-1625519AECC6}">
      <dsp:nvSpPr>
        <dsp:cNvPr id="0" name=""/>
        <dsp:cNvSpPr/>
      </dsp:nvSpPr>
      <dsp:spPr>
        <a:xfrm>
          <a:off x="0" y="4970"/>
          <a:ext cx="6263640" cy="86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574E0-E9AE-47A9-AB27-4D57FDCF38FC}">
      <dsp:nvSpPr>
        <dsp:cNvPr id="0" name=""/>
        <dsp:cNvSpPr/>
      </dsp:nvSpPr>
      <dsp:spPr>
        <a:xfrm>
          <a:off x="260412" y="198665"/>
          <a:ext cx="473939" cy="473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B59EE-B8D2-49A5-9BD5-0BA1FD70DCCC}">
      <dsp:nvSpPr>
        <dsp:cNvPr id="0" name=""/>
        <dsp:cNvSpPr/>
      </dsp:nvSpPr>
      <dsp:spPr>
        <a:xfrm>
          <a:off x="994763" y="4970"/>
          <a:ext cx="5105450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在</a:t>
          </a:r>
          <a:r>
            <a:rPr lang="en-HK" sz="1400" kern="1200"/>
            <a:t>Solidity v4.17</a:t>
          </a:r>
          <a:r>
            <a:rPr lang="zh-CN" sz="1400" kern="1200"/>
            <a:t>之前，只有</a:t>
          </a:r>
          <a:r>
            <a:rPr lang="en-HK" sz="1400" kern="1200"/>
            <a:t>constant</a:t>
          </a:r>
          <a:r>
            <a:rPr lang="zh-CN" sz="1400" kern="1200"/>
            <a:t>，后来有人嫌</a:t>
          </a:r>
          <a:r>
            <a:rPr lang="en-HK" sz="1400" kern="1200"/>
            <a:t>constant</a:t>
          </a:r>
          <a:r>
            <a:rPr lang="zh-CN" sz="1400" kern="1200"/>
            <a:t>这个词本身代表变量中的常量，不适合用来修饰函数，所以将</a:t>
          </a:r>
          <a:r>
            <a:rPr lang="en-HK" sz="1400" kern="1200"/>
            <a:t>constant</a:t>
          </a:r>
          <a:r>
            <a:rPr lang="zh-CN" sz="1400" kern="1200"/>
            <a:t>拆成了</a:t>
          </a:r>
          <a:r>
            <a:rPr lang="en-HK" sz="1400" kern="1200"/>
            <a:t>view</a:t>
          </a:r>
          <a:r>
            <a:rPr lang="zh-CN" sz="1400" kern="1200"/>
            <a:t>和</a:t>
          </a:r>
          <a:r>
            <a:rPr lang="en-HK" sz="1400" kern="1200"/>
            <a:t>pure</a:t>
          </a:r>
          <a:r>
            <a:rPr lang="zh-CN" sz="1400" kern="1200"/>
            <a:t>。</a:t>
          </a:r>
          <a:endParaRPr lang="en-US" sz="1400" kern="1200"/>
        </a:p>
      </dsp:txBody>
      <dsp:txXfrm>
        <a:off x="994763" y="4970"/>
        <a:ext cx="5105450" cy="1156788"/>
      </dsp:txXfrm>
    </dsp:sp>
    <dsp:sp modelId="{CFC82C8F-EB67-425A-B719-5616E766B728}">
      <dsp:nvSpPr>
        <dsp:cNvPr id="0" name=""/>
        <dsp:cNvSpPr/>
      </dsp:nvSpPr>
      <dsp:spPr>
        <a:xfrm>
          <a:off x="0" y="1450956"/>
          <a:ext cx="6263640" cy="86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FD0E3-D2BC-4039-A0DD-A5D53246259F}">
      <dsp:nvSpPr>
        <dsp:cNvPr id="0" name=""/>
        <dsp:cNvSpPr/>
      </dsp:nvSpPr>
      <dsp:spPr>
        <a:xfrm>
          <a:off x="260412" y="1644651"/>
          <a:ext cx="473939" cy="473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091E-3DD2-433D-8256-D24F0B179E25}">
      <dsp:nvSpPr>
        <dsp:cNvPr id="0" name=""/>
        <dsp:cNvSpPr/>
      </dsp:nvSpPr>
      <dsp:spPr>
        <a:xfrm>
          <a:off x="994763" y="1450956"/>
          <a:ext cx="5105450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当函数有返回值时，可以添加这三种定义，用这三种方式定义的函数都只执行读操作，不会进行编译执行。即用了这三种方式定义的函数，不会执行函数里的逻辑，只会执行一个返回的读操作。所以执行这些函数不需要消耗</a:t>
          </a:r>
          <a:r>
            <a:rPr lang="en-US" sz="1400" kern="1200"/>
            <a:t>gas</a:t>
          </a:r>
          <a:r>
            <a:rPr lang="zh-CN" sz="1400" kern="1200"/>
            <a:t>费用。</a:t>
          </a:r>
          <a:endParaRPr lang="en-US" sz="1400" kern="1200"/>
        </a:p>
      </dsp:txBody>
      <dsp:txXfrm>
        <a:off x="994763" y="1450956"/>
        <a:ext cx="5105450" cy="1156788"/>
      </dsp:txXfrm>
    </dsp:sp>
    <dsp:sp modelId="{7E115F17-758F-4021-8914-AFC2FA28555D}">
      <dsp:nvSpPr>
        <dsp:cNvPr id="0" name=""/>
        <dsp:cNvSpPr/>
      </dsp:nvSpPr>
      <dsp:spPr>
        <a:xfrm>
          <a:off x="0" y="2896942"/>
          <a:ext cx="6263640" cy="86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C771-A291-4955-88B2-4746E1B1A648}">
      <dsp:nvSpPr>
        <dsp:cNvPr id="0" name=""/>
        <dsp:cNvSpPr/>
      </dsp:nvSpPr>
      <dsp:spPr>
        <a:xfrm>
          <a:off x="260412" y="3090637"/>
          <a:ext cx="473939" cy="473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CDB90-4EAF-4332-B6C3-A9A7C5CFCB24}">
      <dsp:nvSpPr>
        <dsp:cNvPr id="0" name=""/>
        <dsp:cNvSpPr/>
      </dsp:nvSpPr>
      <dsp:spPr>
        <a:xfrm>
          <a:off x="994763" y="2896942"/>
          <a:ext cx="5105450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pure</a:t>
          </a:r>
          <a:r>
            <a:rPr lang="zh-CN" sz="1400" kern="1200"/>
            <a:t>则更为严格，</a:t>
          </a:r>
          <a:r>
            <a:rPr lang="en-US" sz="1400" kern="1200"/>
            <a:t>pure</a:t>
          </a:r>
          <a:r>
            <a:rPr lang="zh-CN" sz="1400" kern="1200"/>
            <a:t>修饰的函数不能改也不能读变量状态，否则编译通不过。</a:t>
          </a:r>
          <a:endParaRPr lang="en-US" sz="1400" kern="1200"/>
        </a:p>
      </dsp:txBody>
      <dsp:txXfrm>
        <a:off x="994763" y="2896942"/>
        <a:ext cx="5105450" cy="1156788"/>
      </dsp:txXfrm>
    </dsp:sp>
    <dsp:sp modelId="{E14BBFB2-2349-480A-BFB0-11CF2A65A8A7}">
      <dsp:nvSpPr>
        <dsp:cNvPr id="0" name=""/>
        <dsp:cNvSpPr/>
      </dsp:nvSpPr>
      <dsp:spPr>
        <a:xfrm>
          <a:off x="0" y="4342928"/>
          <a:ext cx="6263640" cy="86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DC1E-050D-4F53-B0BB-52864DB69885}">
      <dsp:nvSpPr>
        <dsp:cNvPr id="0" name=""/>
        <dsp:cNvSpPr/>
      </dsp:nvSpPr>
      <dsp:spPr>
        <a:xfrm>
          <a:off x="260412" y="4536623"/>
          <a:ext cx="473939" cy="473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1FFAD-422A-4F6E-B1D3-26CDE5C95884}">
      <dsp:nvSpPr>
        <dsp:cNvPr id="0" name=""/>
        <dsp:cNvSpPr/>
      </dsp:nvSpPr>
      <dsp:spPr>
        <a:xfrm>
          <a:off x="994763" y="4342928"/>
          <a:ext cx="5105450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</a:t>
          </a:r>
          <a:r>
            <a:rPr lang="zh-CN" sz="1400" kern="1200"/>
            <a:t>的作用和</a:t>
          </a:r>
          <a:r>
            <a:rPr lang="en-US" sz="1400" kern="1200"/>
            <a:t>constant</a:t>
          </a:r>
          <a:r>
            <a:rPr lang="zh-CN" sz="1400" kern="1200"/>
            <a:t>一模一样，可以读取状态变量但是不能改；</a:t>
          </a:r>
          <a:endParaRPr lang="en-US" sz="1400" kern="1200"/>
        </a:p>
      </dsp:txBody>
      <dsp:txXfrm>
        <a:off x="994763" y="4342928"/>
        <a:ext cx="5105450" cy="1156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E4C8-9472-044E-81E2-B8EA31DF3B32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94681-9909-254D-8AA3-841B80F0F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0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94681-9909-254D-8AA3-841B80F0FA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3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7655C-0F69-BA4D-9220-3F0740D6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F81D6-010C-AA4C-84E3-10A61B98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50555-0BC3-4249-B908-F0BC990F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2C783-30E4-5342-9A5F-630FA1A2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79A2E-B453-4F45-8E3D-7C2EDF0D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3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72E39-18CB-5A4F-923B-2BDB1BCE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4E7DC-7B61-1645-9B7A-5D5C145A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DD95E-9FE2-8344-AF8D-B6E2B41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9FE3C-BBB9-734C-8545-2C712883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162F9-E984-B241-A08C-A7BF62D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98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4DAEB8-65A1-8248-B19B-295DE5A9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71D17-D240-714D-B53D-98AD016A9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24FA5-0349-5146-8B6C-210381D5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0E355-39AC-D148-BC7C-F603A3B5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B323C-D052-7F45-9EB7-DFEF1CB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77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9CAEA-870B-DA4D-90BC-63A28F1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D5F6-D410-464D-8442-BA902F14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32853-97A6-3046-93CE-828C1FCD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0FD1-C053-C445-AD7F-33DE98F1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40874-A8B7-C142-BBBC-6E4545AA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9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3BB1-E8D8-674E-A680-C9477DCA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2ED06-67F9-E845-98C7-6C309353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2F553-1F59-FC4B-9C31-2CD70398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8DB97-36DD-5149-AB6D-49267DA8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07693-21B4-264C-BFF3-523942D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14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3A6ED-A4A7-5244-8AC1-F1E4ECD7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752D2-78C2-0E45-B99B-96B574578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E33A7-F0EE-5A4A-8E42-65D095AA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242BA-BE35-7645-839B-FD76B948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93920-F476-994B-B38E-83A1F17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403B7-E7C6-A74F-BC30-4A815447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4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D9D18-CDB2-4F45-B4BC-A96E6CDB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7BB87-81B7-7E42-89ED-020BA9AD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097CE-4A57-6340-962D-0FFF0CEB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DC8388-9E82-1E4D-ABDD-CB414B4D9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339C2-4111-1443-831E-60398ED2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911B3C-2545-6D4A-AAA5-DA9269B5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17996-8668-5741-99F6-3B4021A8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5DDD7E-9ED8-8744-BAF2-AFE5B21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9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AE42C-BC75-E449-933C-DB3678DE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D0D809-C37B-C54D-8B30-F3AED927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DEF5AE-F24C-4D4F-BA35-F9B2B5B5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A3B928-20E5-734F-ACF7-69D8DC5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1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659D7-8C85-C74B-8043-65CA7C67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BE523-E174-E549-8252-7152A353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4A3E8-E169-F547-8A42-EE3DC1B9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6F02D-329B-084B-8F09-FBEB430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1F742-FF99-C042-A03D-6DCD1EBD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3B2EA-43FA-D54F-8B0F-1BAF26D8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2515C-13D1-F042-B5BC-6932DCEB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385FA-A487-CC4D-AC6F-9D59EEEC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C1103-4046-7B4A-B212-527B2006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1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9139-99CE-9342-9ADE-A0E21457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AEEA8-A812-CB41-8FCB-3C5FAFC1E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73165-29F7-ED49-8D5E-8ACF9CEB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AEC01-5E33-364A-A823-4800D797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1BF31-5595-8E46-B727-A73D083B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B8064-D98C-3D4C-A787-382F3E1B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2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67744-C5C5-1F45-BC32-27528BEB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2684C-F68A-F549-86BE-A1610940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8C67A-6DDB-F245-BE28-55F4F675A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4AC4-A107-E149-98A3-6C559A6DCD1E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F9F01-6AA7-BA4B-BB55-AE7E364FF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1EC6-2640-A347-88E5-111F1BE6F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AADE-7665-BA47-AD53-B3ADE9B45C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45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9233c214e205" TargetMode="External"/><Relationship Id="rId2" Type="http://schemas.openxmlformats.org/officeDocument/2006/relationships/hyperlink" Target="https://github.com/trufflesuite/ganache-cl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EFFE4-B808-C944-A36E-110460775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以太坊私网运行智能合约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0E6CC4-4A8E-FD40-9999-B188984A8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91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DEB11-085E-0A43-A1EF-2410864C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基础语法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FA8BC-2C12-FF43-AE20-F7F48351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HK" altLang="zh-CN" sz="2000" b="1" dirty="0">
                <a:solidFill>
                  <a:srgbClr val="FFFFFF"/>
                </a:solidFill>
              </a:rPr>
              <a:t>Version Pragma</a:t>
            </a:r>
          </a:p>
          <a:p>
            <a:pPr marL="0" indent="0">
              <a:buNone/>
            </a:pPr>
            <a:r>
              <a:rPr lang="en-HK" altLang="zh-CN" sz="2000" dirty="0">
                <a:solidFill>
                  <a:srgbClr val="FFFFFF"/>
                </a:solidFill>
              </a:rPr>
              <a:t>Version Pragma</a:t>
            </a:r>
            <a:r>
              <a:rPr lang="zh-CN" altLang="en-US" sz="2000" dirty="0">
                <a:solidFill>
                  <a:srgbClr val="FFFFFF"/>
                </a:solidFill>
              </a:rPr>
              <a:t>是定义代码使用的</a:t>
            </a:r>
            <a:r>
              <a:rPr lang="en-HK" altLang="zh-CN" sz="2000" dirty="0">
                <a:solidFill>
                  <a:srgbClr val="FFFFFF"/>
                </a:solidFill>
              </a:rPr>
              <a:t>Solidity</a:t>
            </a:r>
            <a:r>
              <a:rPr lang="zh-CN" altLang="en-US" sz="2000" dirty="0">
                <a:solidFill>
                  <a:srgbClr val="FFFFFF"/>
                </a:solidFill>
              </a:rPr>
              <a:t>编译器版本的声明。</a:t>
            </a:r>
          </a:p>
          <a:p>
            <a:pPr marL="0" indent="0">
              <a:buNone/>
            </a:pPr>
            <a:r>
              <a:rPr lang="en-HK" altLang="zh-CN" sz="2000" b="1" dirty="0">
                <a:solidFill>
                  <a:srgbClr val="FFFFFF"/>
                </a:solidFill>
              </a:rPr>
              <a:t>pragma solidity</a:t>
            </a:r>
            <a:r>
              <a:rPr lang="en-HK" altLang="zh-CN" sz="2000" dirty="0">
                <a:solidFill>
                  <a:srgbClr val="FFFFFF"/>
                </a:solidFill>
              </a:rPr>
              <a:t> &gt;=0.4.22 &lt;0.7.0;</a:t>
            </a:r>
            <a:endParaRPr lang="en-HK" altLang="zh-CN" sz="20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FFFF"/>
                </a:solidFill>
              </a:rPr>
              <a:t>2.</a:t>
            </a:r>
            <a:r>
              <a:rPr lang="zh-CN" altLang="en-US" sz="2000" b="1" dirty="0">
                <a:solidFill>
                  <a:srgbClr val="FFFFFF"/>
                </a:solidFill>
              </a:rPr>
              <a:t> 导入其他源文件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在全局级别，可以使用以下形式的</a:t>
            </a:r>
            <a:r>
              <a:rPr lang="en-US" altLang="zh-CN" sz="2000" dirty="0">
                <a:solidFill>
                  <a:srgbClr val="FFFFFF"/>
                </a:solidFill>
              </a:rPr>
              <a:t>import</a:t>
            </a:r>
            <a:r>
              <a:rPr lang="zh-CN" altLang="en-US" sz="2000" dirty="0">
                <a:solidFill>
                  <a:srgbClr val="FFFFFF"/>
                </a:solidFill>
              </a:rPr>
              <a:t>语句：</a:t>
            </a:r>
          </a:p>
          <a:p>
            <a:pPr marL="0" indent="0">
              <a:buNone/>
            </a:pPr>
            <a:r>
              <a:rPr lang="en-HK" altLang="zh-CN" sz="2000" i="1" dirty="0">
                <a:solidFill>
                  <a:srgbClr val="FFFFFF"/>
                </a:solidFill>
              </a:rPr>
              <a:t>import "filename";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上述语句将所有全局符号从</a:t>
            </a:r>
            <a:r>
              <a:rPr lang="en-US" altLang="zh-CN" sz="2000" dirty="0">
                <a:solidFill>
                  <a:srgbClr val="FFFFFF"/>
                </a:solidFill>
              </a:rPr>
              <a:t>filename</a:t>
            </a:r>
            <a:r>
              <a:rPr lang="zh-CN" altLang="en-US" sz="2000" dirty="0">
                <a:solidFill>
                  <a:srgbClr val="FFFFFF"/>
                </a:solidFill>
              </a:rPr>
              <a:t>导入当前全局范围。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FF"/>
                </a:solidFill>
              </a:rPr>
              <a:t>3.</a:t>
            </a:r>
            <a:r>
              <a:rPr lang="zh-CN" altLang="en-US" sz="2000" b="1" dirty="0">
                <a:solidFill>
                  <a:srgbClr val="FFFFFF"/>
                </a:solidFill>
              </a:rPr>
              <a:t>注释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FFFFFF"/>
                </a:solidFill>
              </a:rPr>
              <a:t>//</a:t>
            </a:r>
            <a:r>
              <a:rPr lang="zh-CN" altLang="en-US" sz="2000" dirty="0">
                <a:solidFill>
                  <a:srgbClr val="FFFFFF"/>
                </a:solidFill>
              </a:rPr>
              <a:t> 单行注释</a:t>
            </a:r>
            <a:r>
              <a:rPr lang="en" altLang="zh-CN" sz="2000" dirty="0">
                <a:solidFill>
                  <a:srgbClr val="FFFFFF"/>
                </a:solidFill>
              </a:rPr>
              <a:t>. </a:t>
            </a:r>
            <a:r>
              <a:rPr lang="zh-CN" altLang="en-US" sz="2000" dirty="0">
                <a:solidFill>
                  <a:srgbClr val="FFFFFF"/>
                </a:solidFill>
              </a:rPr>
              <a:t> </a:t>
            </a:r>
            <a:br>
              <a:rPr lang="zh-CN" altLang="en-US" sz="2000" dirty="0">
                <a:solidFill>
                  <a:srgbClr val="FFFFFF"/>
                </a:solidFill>
              </a:rPr>
            </a:br>
            <a:r>
              <a:rPr lang="en" altLang="zh-CN" sz="2000" dirty="0">
                <a:solidFill>
                  <a:srgbClr val="FFFFFF"/>
                </a:solidFill>
              </a:rPr>
              <a:t>/*</a:t>
            </a:r>
            <a:endParaRPr lang="zh-CN" alt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zh-CN" altLang="en" sz="2000" dirty="0">
                <a:solidFill>
                  <a:srgbClr val="FFFFFF"/>
                </a:solidFill>
              </a:rPr>
              <a:t>多行</a:t>
            </a:r>
            <a:br>
              <a:rPr lang="en-HK" altLang="zh-CN" sz="2000" dirty="0">
                <a:solidFill>
                  <a:srgbClr val="FFFFFF"/>
                </a:solidFill>
              </a:rPr>
            </a:br>
            <a:r>
              <a:rPr lang="zh-CN" altLang="en-US" sz="2000" dirty="0">
                <a:solidFill>
                  <a:srgbClr val="FFFFFF"/>
                </a:solidFill>
              </a:rPr>
              <a:t>注释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FFFFFF"/>
                </a:solidFill>
              </a:rPr>
              <a:t>*/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7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2E3E5C-9150-9044-ACBD-6CEA2F90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>
                <a:solidFill>
                  <a:srgbClr val="FFFFFF"/>
                </a:solidFill>
              </a:rPr>
              <a:t>数据类型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6521F86-1F3A-4C53-BB1A-FA25CE2BA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07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42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51EEF9-B14B-1440-A7B4-7E643646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不可变数组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7546-32B4-0047-875F-4454A08E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kumimoji="1" lang="zh-CN" altLang="en-US" sz="2000"/>
              <a:t>不可变数组： </a:t>
            </a:r>
            <a:r>
              <a:rPr lang="en-HK" altLang="zh-CN" sz="2000"/>
              <a:t>uint [5] T = [1,2,3,4,5];</a:t>
            </a:r>
          </a:p>
          <a:p>
            <a:r>
              <a:rPr kumimoji="1" lang="zh-CN" altLang="en-HK" sz="2000"/>
              <a:t>数组</a:t>
            </a:r>
            <a:r>
              <a:rPr kumimoji="1" lang="zh-CN" altLang="en-US" sz="2000"/>
              <a:t>长度：</a:t>
            </a:r>
            <a:r>
              <a:rPr lang="en-HK" altLang="zh-CN" sz="2000"/>
              <a:t> T.length</a:t>
            </a:r>
            <a:r>
              <a:rPr lang="zh-CN" altLang="en-US" sz="2000"/>
              <a:t>；声明数组时，一旦长度固定，将不能再修改数组的长度。</a:t>
            </a:r>
            <a:endParaRPr lang="en-US" altLang="zh-CN" sz="2000"/>
          </a:p>
          <a:p>
            <a:r>
              <a:rPr lang="zh-CN" altLang="en-US" sz="2000"/>
              <a:t>尝试通过</a:t>
            </a:r>
            <a:r>
              <a:rPr lang="en-US" altLang="zh-CN" sz="2000"/>
              <a:t>push</a:t>
            </a:r>
            <a:r>
              <a:rPr lang="zh-CN" altLang="en-US" sz="2000"/>
              <a:t>往</a:t>
            </a:r>
            <a:r>
              <a:rPr lang="en-US" altLang="zh-CN" sz="2000"/>
              <a:t>T</a:t>
            </a:r>
            <a:r>
              <a:rPr lang="zh-CN" altLang="en-US" sz="2000"/>
              <a:t>数组中添加值，固定大小的数组不能调用</a:t>
            </a:r>
            <a:r>
              <a:rPr lang="en-US" altLang="zh-CN" sz="2000"/>
              <a:t>push</a:t>
            </a:r>
            <a:r>
              <a:rPr lang="zh-CN" altLang="en-US" sz="2000"/>
              <a:t>方法向里面添加存储内容</a:t>
            </a:r>
          </a:p>
          <a:p>
            <a:pPr marL="0" indent="0">
              <a:buNone/>
            </a:pPr>
            <a:br>
              <a:rPr lang="zh-CN" altLang="en-US" sz="2000"/>
            </a:br>
            <a:endParaRPr kumimoji="1"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EC03F-2007-1741-A7EE-AA35D131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42" y="3446698"/>
            <a:ext cx="638614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75EAC9-7E2A-034A-B97C-90B80BF6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可变数组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92B9-0979-AC40-8224-DCFB66FB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zh-CN" altLang="en-US" sz="1700"/>
              <a:t>可变长度类型数组的声明，</a:t>
            </a:r>
            <a:r>
              <a:rPr lang="en-HK" altLang="zh-CN" sz="1700"/>
              <a:t>uint [] T = [1,2,3,4,5]; </a:t>
            </a:r>
            <a:endParaRPr lang="zh-CN" altLang="en-US" sz="1700"/>
          </a:p>
          <a:p>
            <a:r>
              <a:rPr lang="zh-CN" altLang="en-US" sz="1700"/>
              <a:t>变长的</a:t>
            </a:r>
            <a:r>
              <a:rPr lang="en-US" altLang="zh-CN" sz="1700"/>
              <a:t>storage</a:t>
            </a:r>
            <a:r>
              <a:rPr lang="zh-CN" altLang="en-US" sz="1700"/>
              <a:t>数组和</a:t>
            </a:r>
            <a:r>
              <a:rPr lang="en-US" altLang="zh-CN" sz="1700"/>
              <a:t>bytes</a:t>
            </a:r>
            <a:r>
              <a:rPr lang="zh-CN" altLang="en-US" sz="1700"/>
              <a:t>（不包括</a:t>
            </a:r>
            <a:r>
              <a:rPr lang="en-US" altLang="zh-CN" sz="1700"/>
              <a:t>string</a:t>
            </a:r>
            <a:r>
              <a:rPr lang="zh-CN" altLang="en-US" sz="1700"/>
              <a:t>）有一个</a:t>
            </a:r>
            <a:r>
              <a:rPr lang="en-US" altLang="zh-CN" sz="1700"/>
              <a:t>push()</a:t>
            </a:r>
            <a:r>
              <a:rPr lang="zh-CN" altLang="en-US" sz="1700"/>
              <a:t>方法。可以将一个新元素附加到数组最后端，返回值为当前长度。</a:t>
            </a:r>
          </a:p>
          <a:p>
            <a:r>
              <a:rPr lang="zh-CN" altLang="en-US" sz="1700"/>
              <a:t>对于变长数组，在初始化分配空间前不可使用，可以通过</a:t>
            </a:r>
            <a:r>
              <a:rPr lang="en-US" altLang="zh-CN" sz="1700"/>
              <a:t>new</a:t>
            </a:r>
            <a:r>
              <a:rPr lang="zh-CN" altLang="en-US" sz="1700"/>
              <a:t>关键字来初始化一个数组。</a:t>
            </a:r>
          </a:p>
          <a:p>
            <a:r>
              <a:rPr lang="zh-CN" altLang="en-US" sz="1700"/>
              <a:t>可通过</a:t>
            </a:r>
            <a:r>
              <a:rPr lang="en-US" altLang="zh-CN" sz="1700"/>
              <a:t>length++</a:t>
            </a:r>
            <a:r>
              <a:rPr lang="zh-CN" altLang="en-US" sz="1700"/>
              <a:t>语句对数组长度进行自增</a:t>
            </a:r>
            <a:endParaRPr lang="en-US" altLang="zh-CN" sz="1700"/>
          </a:p>
          <a:p>
            <a:r>
              <a:rPr lang="zh-CN" altLang="en-US" sz="1700"/>
              <a:t>还可以使用后面提到的</a:t>
            </a:r>
            <a:r>
              <a:rPr lang="en-US" altLang="zh-CN" sz="1700"/>
              <a:t>push()</a:t>
            </a:r>
            <a:r>
              <a:rPr lang="zh-CN" altLang="en-US" sz="1700"/>
              <a:t>方法，来隐式的调整数组长度。</a:t>
            </a:r>
            <a:br>
              <a:rPr lang="zh-CN" altLang="en-US" sz="1700"/>
            </a:br>
            <a:endParaRPr kumimoji="1" lang="zh-CN" altLang="en-US" sz="17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BB82E-50CE-0C4D-81AD-B0B9BAEF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10227"/>
            <a:ext cx="6894236" cy="23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D531C4-90AE-C94B-8ABC-A28449B1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创建 </a:t>
            </a:r>
            <a:r>
              <a:rPr lang="en-HK" altLang="zh-CN" b="1" dirty="0">
                <a:solidFill>
                  <a:srgbClr val="FFFFFF"/>
                </a:solidFill>
              </a:rPr>
              <a:t>Memory Arrays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5CE68-7612-5146-A3B4-A4AF662B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zh-CN" altLang="en-US" sz="1700"/>
              <a:t>创建一个长度为</a:t>
            </a:r>
            <a:r>
              <a:rPr lang="en-US" altLang="zh-CN" sz="1700"/>
              <a:t>length</a:t>
            </a:r>
            <a:r>
              <a:rPr lang="zh-CN" altLang="en-US" sz="1700"/>
              <a:t>的</a:t>
            </a:r>
            <a:r>
              <a:rPr lang="en-US" altLang="zh-CN" sz="1700"/>
              <a:t>memory</a:t>
            </a:r>
            <a:r>
              <a:rPr lang="zh-CN" altLang="en-US" sz="1700"/>
              <a:t>类型的数组可以通过</a:t>
            </a:r>
            <a:r>
              <a:rPr lang="en-US" altLang="zh-CN" sz="1700"/>
              <a:t>new</a:t>
            </a:r>
            <a:r>
              <a:rPr lang="zh-CN" altLang="en-US" sz="1700"/>
              <a:t>关键字来创建。</a:t>
            </a:r>
            <a:r>
              <a:rPr lang="en-US" altLang="zh-CN" sz="1700"/>
              <a:t>Memory</a:t>
            </a:r>
            <a:r>
              <a:rPr lang="zh-CN" altLang="en-US" sz="1700"/>
              <a:t>数组一旦创建，它不可通过</a:t>
            </a:r>
            <a:r>
              <a:rPr lang="en-US" altLang="zh-CN" sz="1700"/>
              <a:t>length</a:t>
            </a:r>
            <a:r>
              <a:rPr lang="zh-CN" altLang="en-US" sz="1700"/>
              <a:t>修改其长度，一旦创建，大小不可调整，</a:t>
            </a:r>
            <a:r>
              <a:rPr lang="en" altLang="zh-CN" sz="1700"/>
              <a:t>bytes memory b = new bytes(len); </a:t>
            </a:r>
            <a:endParaRPr lang="zh-CN" altLang="en-US" sz="1700"/>
          </a:p>
          <a:p>
            <a:r>
              <a:rPr lang="en-US" altLang="zh-CN" sz="1700"/>
              <a:t>memory</a:t>
            </a:r>
            <a:r>
              <a:rPr lang="zh-CN" altLang="en-US" sz="1700"/>
              <a:t>类型的固定长度的数组不可直接赋值给</a:t>
            </a:r>
            <a:r>
              <a:rPr lang="en-US" altLang="zh-CN" sz="1700"/>
              <a:t>storage/memory</a:t>
            </a:r>
            <a:r>
              <a:rPr lang="zh-CN" altLang="en-US" sz="1700"/>
              <a:t>类型的可变数组</a:t>
            </a:r>
            <a:endParaRPr lang="en-US" altLang="zh-CN" sz="1700"/>
          </a:p>
          <a:p>
            <a:r>
              <a:rPr lang="en-HK" altLang="zh-CN" sz="1700"/>
              <a:t>memory</a:t>
            </a:r>
            <a:r>
              <a:rPr lang="zh-CN" altLang="en-US" sz="1700"/>
              <a:t>的变长数组不支持</a:t>
            </a:r>
            <a:r>
              <a:rPr lang="en-HK" altLang="zh-CN" sz="1700"/>
              <a:t>push()</a:t>
            </a:r>
            <a:endParaRPr lang="zh-CN" altLang="en-US" sz="1700"/>
          </a:p>
          <a:p>
            <a:pPr marL="0" indent="0">
              <a:buNone/>
            </a:pPr>
            <a:br>
              <a:rPr lang="zh-CN" altLang="en-US" sz="1700"/>
            </a:br>
            <a:endParaRPr kumimoji="1" lang="zh-CN" altLang="en-US" sz="17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C7885-EC63-204A-94AD-96259006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93" y="3446698"/>
            <a:ext cx="6194644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60C179-B577-AD47-BA40-E14C26A1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kumimoji="1" lang="zh-CN" altLang="en-US" sz="3400"/>
              <a:t>存储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5CC18-B558-6B46-B6F1-DB080468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kumimoji="1" lang="en-US" altLang="zh-CN" sz="1800"/>
              <a:t>storage</a:t>
            </a:r>
            <a:r>
              <a:rPr kumimoji="1" lang="zh-CN" altLang="en-US" sz="1800"/>
              <a:t> </a:t>
            </a:r>
            <a:r>
              <a:rPr kumimoji="1" lang="en-US" altLang="zh-CN" sz="1800"/>
              <a:t>-</a:t>
            </a:r>
            <a:r>
              <a:rPr kumimoji="1" lang="zh-CN" altLang="en-US" sz="1800"/>
              <a:t> </a:t>
            </a:r>
            <a:r>
              <a:rPr lang="zh-CN" altLang="en-US" sz="1800"/>
              <a:t> 永久存储，费用相对要高</a:t>
            </a:r>
            <a:endParaRPr kumimoji="1" lang="en-US" altLang="zh-CN" sz="1800"/>
          </a:p>
          <a:p>
            <a:r>
              <a:rPr lang="en-US" altLang="zh-CN" sz="1800"/>
              <a:t>m</a:t>
            </a:r>
            <a:r>
              <a:rPr lang="en-HK" altLang="zh-CN" sz="1800"/>
              <a:t>emory</a:t>
            </a:r>
            <a:r>
              <a:rPr lang="zh-CN" altLang="en-US" sz="1800"/>
              <a:t> </a:t>
            </a:r>
            <a:r>
              <a:rPr lang="en-US" altLang="zh-CN" sz="1800"/>
              <a:t>-</a:t>
            </a:r>
            <a:r>
              <a:rPr lang="zh-CN" altLang="en-US" sz="1800"/>
              <a:t>临时变量存储，费用较低</a:t>
            </a:r>
            <a:endParaRPr kumimoji="1" lang="en-US" altLang="zh-CN" sz="1800"/>
          </a:p>
          <a:p>
            <a:pPr marL="0" indent="0">
              <a:buNone/>
            </a:pPr>
            <a:r>
              <a:rPr lang="zh-CN" altLang="en-US" sz="1800"/>
              <a:t>变量定义时默认为</a:t>
            </a:r>
            <a:r>
              <a:rPr lang="en-US" altLang="zh-CN" sz="1800"/>
              <a:t>storage</a:t>
            </a:r>
            <a:r>
              <a:rPr lang="zh-CN" altLang="en-US" sz="1800"/>
              <a:t>永久存储，而作为函数参数时，默认为</a:t>
            </a:r>
            <a:r>
              <a:rPr lang="en-US" altLang="zh-CN" sz="1800"/>
              <a:t>memory</a:t>
            </a:r>
            <a:r>
              <a:rPr lang="zh-CN" altLang="en-US" sz="1800"/>
              <a:t>，临时存储。</a:t>
            </a:r>
            <a:endParaRPr lang="en-US" altLang="zh-CN" sz="1800"/>
          </a:p>
          <a:p>
            <a:pPr marL="0" indent="0">
              <a:buNone/>
            </a:pPr>
            <a:br>
              <a:rPr lang="en-US" altLang="zh-CN" sz="1800"/>
            </a:b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kumimoji="1" lang="zh-CN" altLang="en-US" sz="1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807BF6-F358-5048-9182-43A2AA21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695145"/>
            <a:ext cx="5135719" cy="23881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EA438D-FD81-634C-BE32-AB895720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914689"/>
            <a:ext cx="5135719" cy="17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02860-BE50-7345-975B-93A83889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kumimoji="1" lang="zh-CN" altLang="en-US"/>
              <a:t>访问权限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941EA63-6AC7-419C-90BC-98784AA89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08052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9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8FED-7370-A14C-9C65-FDF4EC1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B50FBFE-943E-1645-A666-DA88FBAE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682" y="1690688"/>
            <a:ext cx="6028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9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5D189-793D-F345-97B4-5C2F0D80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zh-CN" altLang="en-US" b="1"/>
              <a:t>函数定义</a:t>
            </a:r>
            <a:endParaRPr kumimoji="1" lang="zh-CN" alt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B5061E6-3D50-46B6-8007-D02A02D62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417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41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AA1E6-D575-4D49-B17E-5C702D40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76F0C6-72C3-2A49-85CC-FCBD43E8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1690688"/>
            <a:ext cx="7035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6C3FB-1731-2748-A409-0642F10B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b="1" dirty="0"/>
              <a:t>Ganache CLI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FB107-4146-6C4F-96DF-2993733C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  <a:p>
            <a:pPr marL="0" indent="0">
              <a:buNone/>
            </a:pPr>
            <a:r>
              <a:rPr lang="en-HK" altLang="zh-CN" dirty="0">
                <a:hlinkClick r:id="rId2"/>
              </a:rPr>
              <a:t>https://github.com/trufflesuite/ganache-cli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提前安装：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安装：</a:t>
            </a:r>
            <a:endParaRPr lang="en-US" altLang="zh-CN" dirty="0"/>
          </a:p>
          <a:p>
            <a:pPr marL="0" indent="0">
              <a:buNone/>
            </a:pPr>
            <a:r>
              <a:rPr lang="en-HK" altLang="zh-CN" dirty="0" err="1"/>
              <a:t>npm</a:t>
            </a:r>
            <a:r>
              <a:rPr lang="en-HK" altLang="zh-CN" dirty="0"/>
              <a:t> install -g ganache-cli</a:t>
            </a:r>
          </a:p>
          <a:p>
            <a:pPr marL="0" indent="0">
              <a:buNone/>
            </a:pPr>
            <a:r>
              <a:rPr lang="zh-CN" altLang="en-US" dirty="0"/>
              <a:t>运行：</a:t>
            </a:r>
            <a:endParaRPr lang="en-US" altLang="zh-CN" dirty="0"/>
          </a:p>
          <a:p>
            <a:pPr marL="0" indent="0">
              <a:buNone/>
            </a:pPr>
            <a:r>
              <a:rPr lang="en-HK" altLang="zh-CN" dirty="0"/>
              <a:t>ganache-cli &lt;options&gt;</a:t>
            </a:r>
          </a:p>
          <a:p>
            <a:pPr marL="0" indent="0">
              <a:buNone/>
            </a:pPr>
            <a:r>
              <a:rPr lang="zh-CN" altLang="en-HK" dirty="0"/>
              <a:t>教程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HK" altLang="zh-CN" dirty="0">
                <a:hlinkClick r:id="rId3"/>
              </a:rPr>
              <a:t>https://www.jianshu.com/p/9233c214e205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HK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44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B362D-9089-A849-9352-6F50C9D5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函数修饰符</a:t>
            </a:r>
            <a:endParaRPr kumimoji="1" lang="en-US" altLang="zh-CN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4F843-15DD-6649-9AA7-E3470B33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1800" kern="1200">
                <a:latin typeface="+mn-lt"/>
                <a:ea typeface="+mn-ea"/>
                <a:cs typeface="+mn-cs"/>
              </a:rPr>
              <a:t>修改器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(Modifiers)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可以用来轻易的改变一个函数的行为。比如用于在函数执行前检查某种前置条件。</a:t>
            </a:r>
            <a:br>
              <a:rPr lang="zh-CN" altLang="en-US" sz="1800" kern="1200">
                <a:latin typeface="+mn-lt"/>
                <a:ea typeface="+mn-ea"/>
                <a:cs typeface="+mn-cs"/>
              </a:rPr>
            </a:br>
            <a:endParaRPr kumimoji="1" lang="en-US" altLang="zh-CN" sz="1800" kern="120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77FD1B-448F-704E-B0B9-4FFB31D98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607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A1BCB6-FAB7-A948-BA71-BCF92707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回退函数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8B100-2503-4945-BAC2-93403EE1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" altLang="zh-CN" sz="2000" dirty="0"/>
              <a:t>fallback function</a:t>
            </a:r>
            <a:r>
              <a:rPr lang="zh-CN" altLang="en" sz="2000" dirty="0"/>
              <a:t>回退函数，每一个合约有且仅有一个没有名字的函数，往合约发送消息时，会执行该函数。如果合约要正常接受</a:t>
            </a:r>
            <a:r>
              <a:rPr lang="en" altLang="zh-CN" sz="2000" dirty="0"/>
              <a:t>ether</a:t>
            </a:r>
            <a:r>
              <a:rPr lang="zh-CN" altLang="en" sz="2000" dirty="0"/>
              <a:t>，需要加上</a:t>
            </a:r>
            <a:r>
              <a:rPr lang="en" altLang="zh-CN" sz="2000" dirty="0"/>
              <a:t>payable</a:t>
            </a:r>
            <a:r>
              <a:rPr lang="zh-CN" altLang="en" sz="2000" dirty="0"/>
              <a:t>声明。声明后，当有用户往合约转账时，将触发该函数，可以在里面写相应的逻辑。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1.</a:t>
            </a:r>
            <a:r>
              <a:rPr lang="zh-CN" altLang="en-US" sz="2000" dirty="0"/>
              <a:t>当外部账户或其他合约向该合约地址发送 </a:t>
            </a:r>
            <a:r>
              <a:rPr lang="en-US" altLang="zh-CN" sz="2000" dirty="0"/>
              <a:t>ether </a:t>
            </a:r>
            <a:r>
              <a:rPr lang="zh-CN" altLang="en-US" sz="2000" dirty="0"/>
              <a:t>时；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2.</a:t>
            </a:r>
            <a:r>
              <a:rPr lang="zh-CN" altLang="en-US" sz="1800" dirty="0"/>
              <a:t>当外部账户或其他合约调用了该合约一个</a:t>
            </a:r>
            <a:r>
              <a:rPr lang="zh-CN" altLang="en-US" sz="1800" b="1" dirty="0"/>
              <a:t>不存在</a:t>
            </a:r>
            <a:r>
              <a:rPr lang="zh-CN" altLang="en-US" sz="1800" dirty="0"/>
              <a:t>的函数时</a:t>
            </a:r>
            <a:endParaRPr lang="zh-CN" altLang="en" sz="18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1C9C8F-2B7A-FB40-B4BE-A209E3F7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46" y="3446698"/>
            <a:ext cx="5026938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3F1DEC-5F3B-9E4E-A1EE-01538F13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FFFF"/>
                </a:solidFill>
              </a:rPr>
              <a:t>异常处理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23F2B-1057-EA44-A496-632CFF1A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zh-CN" altLang="en-US" sz="2600">
                <a:solidFill>
                  <a:srgbClr val="FFFFFF"/>
                </a:solidFill>
              </a:rPr>
              <a:t>使用状态恢复来处理异常，就是说当抛出异常时将恢复到调用前的状态。抛出异常的方式有</a:t>
            </a:r>
            <a:r>
              <a:rPr lang="en-US" altLang="zh-CN" sz="2600">
                <a:solidFill>
                  <a:srgbClr val="FFFFFF"/>
                </a:solidFill>
              </a:rPr>
              <a:t>assert</a:t>
            </a:r>
            <a:r>
              <a:rPr lang="zh-CN" altLang="en-US" sz="2600">
                <a:solidFill>
                  <a:srgbClr val="FFFFFF"/>
                </a:solidFill>
              </a:rPr>
              <a:t>，</a:t>
            </a:r>
            <a:r>
              <a:rPr lang="en-US" altLang="zh-CN" sz="2600">
                <a:solidFill>
                  <a:srgbClr val="FFFFFF"/>
                </a:solidFill>
              </a:rPr>
              <a:t>require</a:t>
            </a:r>
            <a:r>
              <a:rPr lang="zh-CN" altLang="en-US" sz="2600">
                <a:solidFill>
                  <a:srgbClr val="FFFFFF"/>
                </a:solidFill>
              </a:rPr>
              <a:t>，</a:t>
            </a:r>
            <a:r>
              <a:rPr lang="en-US" altLang="zh-CN" sz="2600">
                <a:solidFill>
                  <a:srgbClr val="FFFFFF"/>
                </a:solidFill>
              </a:rPr>
              <a:t>revert</a:t>
            </a:r>
            <a:r>
              <a:rPr lang="zh-CN" altLang="en-US" sz="2600">
                <a:solidFill>
                  <a:srgbClr val="FFFFFF"/>
                </a:solidFill>
              </a:rPr>
              <a:t>，</a:t>
            </a:r>
            <a:r>
              <a:rPr lang="en-US" altLang="zh-CN" sz="2600">
                <a:solidFill>
                  <a:srgbClr val="FFFFFF"/>
                </a:solidFill>
              </a:rPr>
              <a:t>throw</a:t>
            </a:r>
            <a:r>
              <a:rPr lang="zh-CN" altLang="en-US" sz="2600">
                <a:solidFill>
                  <a:srgbClr val="FFFFFF"/>
                </a:solidFill>
              </a:rPr>
              <a:t>。</a:t>
            </a:r>
            <a:endParaRPr lang="en-US" altLang="zh-CN" sz="2600">
              <a:solidFill>
                <a:srgbClr val="FFFFFF"/>
              </a:solidFill>
            </a:endParaRPr>
          </a:p>
          <a:p>
            <a:r>
              <a:rPr lang="en-US" altLang="zh-CN" sz="2600">
                <a:solidFill>
                  <a:srgbClr val="FFFFFF"/>
                </a:solidFill>
              </a:rPr>
              <a:t>assert</a:t>
            </a:r>
            <a:r>
              <a:rPr lang="zh-CN" altLang="en-US" sz="2600">
                <a:solidFill>
                  <a:srgbClr val="FFFFFF"/>
                </a:solidFill>
              </a:rPr>
              <a:t>函数，用于条件检查，只能测试内部错误和检查常量。</a:t>
            </a:r>
          </a:p>
          <a:p>
            <a:r>
              <a:rPr lang="en-US" altLang="zh-CN" sz="2600">
                <a:solidFill>
                  <a:srgbClr val="FFFFFF"/>
                </a:solidFill>
              </a:rPr>
              <a:t>require</a:t>
            </a:r>
            <a:r>
              <a:rPr lang="zh-CN" altLang="en-US" sz="2600">
                <a:solidFill>
                  <a:srgbClr val="FFFFFF"/>
                </a:solidFill>
              </a:rPr>
              <a:t>函数，也是用于条件检查，用于测试调用的输入或者合约状态变量。</a:t>
            </a:r>
          </a:p>
          <a:p>
            <a:r>
              <a:rPr lang="en-US" altLang="zh-CN" sz="2600">
                <a:solidFill>
                  <a:srgbClr val="FFFFFF"/>
                </a:solidFill>
              </a:rPr>
              <a:t>revert </a:t>
            </a:r>
            <a:r>
              <a:rPr lang="zh-CN" altLang="en-US" sz="2600">
                <a:solidFill>
                  <a:srgbClr val="FFFFFF"/>
                </a:solidFill>
              </a:rPr>
              <a:t>函数用于标记错误并恢复当前调用。</a:t>
            </a:r>
          </a:p>
          <a:p>
            <a:r>
              <a:rPr lang="en-US" altLang="zh-CN" sz="2600">
                <a:solidFill>
                  <a:srgbClr val="FFFFFF"/>
                </a:solidFill>
              </a:rPr>
              <a:t>throw </a:t>
            </a:r>
            <a:r>
              <a:rPr lang="zh-CN" altLang="en-US" sz="2600">
                <a:solidFill>
                  <a:srgbClr val="FFFFFF"/>
                </a:solidFill>
              </a:rPr>
              <a:t>和</a:t>
            </a:r>
            <a:r>
              <a:rPr lang="en-US" altLang="zh-CN" sz="2600">
                <a:solidFill>
                  <a:srgbClr val="FFFFFF"/>
                </a:solidFill>
              </a:rPr>
              <a:t>revert</a:t>
            </a:r>
            <a:r>
              <a:rPr lang="zh-CN" altLang="en-US" sz="2600">
                <a:solidFill>
                  <a:srgbClr val="FFFFFF"/>
                </a:solidFill>
              </a:rPr>
              <a:t>一样，但是</a:t>
            </a:r>
            <a:r>
              <a:rPr lang="en-US" altLang="zh-CN" sz="2600">
                <a:solidFill>
                  <a:srgbClr val="FFFFFF"/>
                </a:solidFill>
              </a:rPr>
              <a:t>throw</a:t>
            </a:r>
            <a:r>
              <a:rPr lang="zh-CN" altLang="en-US" sz="2600">
                <a:solidFill>
                  <a:srgbClr val="FFFFFF"/>
                </a:solidFill>
              </a:rPr>
              <a:t>在</a:t>
            </a:r>
            <a:r>
              <a:rPr lang="en-US" altLang="zh-CN" sz="2600">
                <a:solidFill>
                  <a:srgbClr val="FFFFFF"/>
                </a:solidFill>
              </a:rPr>
              <a:t>0.4.13</a:t>
            </a:r>
            <a:r>
              <a:rPr lang="zh-CN" altLang="en-US" sz="2600">
                <a:solidFill>
                  <a:srgbClr val="FFFFFF"/>
                </a:solidFill>
              </a:rPr>
              <a:t>被弃用，将来会被淘汰。</a:t>
            </a:r>
            <a:br>
              <a:rPr lang="zh-CN" altLang="en-US" sz="2600">
                <a:solidFill>
                  <a:srgbClr val="FFFFFF"/>
                </a:solidFill>
              </a:rPr>
            </a:br>
            <a:endParaRPr lang="zh-CN" altLang="en-US" sz="2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5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3940-CBD5-B647-9374-78C2183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451E86-6C44-B144-A592-6A01B927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2115344"/>
            <a:ext cx="787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29528B-23A0-1A42-AFE9-7CA734EB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地址相关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B0AD3-92E3-FE44-8118-F3877F51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kumimoji="1" lang="zh-CN" altLang="en-US" sz="1300"/>
              <a:t>以太坊地址的长度大小是</a:t>
            </a:r>
            <a:r>
              <a:rPr kumimoji="1" lang="en-US" altLang="zh-CN" sz="1300"/>
              <a:t>20</a:t>
            </a:r>
            <a:r>
              <a:rPr kumimoji="1" lang="zh-CN" altLang="en-US" sz="1300"/>
              <a:t>个字节，使</a:t>
            </a:r>
            <a:r>
              <a:rPr lang="zh-CN" altLang="en-US" sz="1300"/>
              <a:t>用</a:t>
            </a:r>
            <a:r>
              <a:rPr lang="en-US" altLang="zh-CN" sz="1300"/>
              <a:t>uint160</a:t>
            </a:r>
            <a:r>
              <a:rPr lang="zh-CN" altLang="en-US" sz="1300"/>
              <a:t>来存储的，而且他们之间可以相互强制转换</a:t>
            </a:r>
            <a:r>
              <a:rPr lang="en-US" altLang="zh-CN" sz="1300"/>
              <a:t>:</a:t>
            </a:r>
            <a:r>
              <a:rPr lang="zh-CN" altLang="en-US" sz="1300"/>
              <a:t>   </a:t>
            </a:r>
            <a:endParaRPr lang="en-US" altLang="zh-CN" sz="1300"/>
          </a:p>
          <a:p>
            <a:pPr marL="0" indent="0">
              <a:buNone/>
            </a:pPr>
            <a:r>
              <a:rPr lang="zh-CN" altLang="en-US" sz="1300"/>
              <a:t>     </a:t>
            </a:r>
            <a:r>
              <a:rPr lang="en" altLang="zh-CN" sz="1300"/>
              <a:t>address </a:t>
            </a:r>
            <a:r>
              <a:rPr lang="en" altLang="zh-CN" sz="1300" b="1"/>
              <a:t>payable</a:t>
            </a:r>
            <a:r>
              <a:rPr lang="en" altLang="zh-CN" sz="1300"/>
              <a:t> ap = address(uint160(addr)); </a:t>
            </a:r>
            <a:endParaRPr lang="en-US" altLang="zh-CN" sz="1300"/>
          </a:p>
          <a:p>
            <a:r>
              <a:rPr lang="zh-CN" altLang="en-US" sz="1300"/>
              <a:t>地址之间是可以直接进行比较大小：</a:t>
            </a:r>
            <a:r>
              <a:rPr lang="en-US" altLang="zh-CN" sz="1300"/>
              <a:t>&lt;=, &lt;, &gt;= , &gt;,==, !=</a:t>
            </a:r>
          </a:p>
          <a:p>
            <a:r>
              <a:rPr lang="zh-CN" altLang="en-US" sz="1300"/>
              <a:t>地址类型有两种形式，他们大致相同：</a:t>
            </a:r>
          </a:p>
          <a:p>
            <a:pPr marL="0" indent="0">
              <a:buNone/>
            </a:pPr>
            <a:r>
              <a:rPr lang="zh-CN" altLang="en-US" sz="1300"/>
              <a:t>     </a:t>
            </a:r>
            <a:r>
              <a:rPr lang="en-HK" altLang="zh-CN" sz="1300"/>
              <a:t>address</a:t>
            </a:r>
            <a:r>
              <a:rPr lang="zh-CN" altLang="en-HK" sz="1300"/>
              <a:t>：</a:t>
            </a:r>
            <a:r>
              <a:rPr lang="zh-CN" altLang="en-US" sz="1300"/>
              <a:t>保存一个</a:t>
            </a:r>
            <a:r>
              <a:rPr lang="en-US" altLang="zh-CN" sz="1300"/>
              <a:t>20</a:t>
            </a:r>
            <a:r>
              <a:rPr lang="zh-CN" altLang="en-US" sz="1300"/>
              <a:t>字节的值（以太坊地址的大小）。</a:t>
            </a:r>
            <a:endParaRPr lang="en-US" altLang="zh-CN" sz="1300"/>
          </a:p>
          <a:p>
            <a:pPr marL="0" indent="0">
              <a:buNone/>
            </a:pPr>
            <a:r>
              <a:rPr lang="zh-CN" altLang="en-US" sz="1300"/>
              <a:t>     </a:t>
            </a:r>
            <a:r>
              <a:rPr lang="en-US" altLang="zh-CN" sz="1300"/>
              <a:t>a</a:t>
            </a:r>
            <a:r>
              <a:rPr lang="en-HK" altLang="zh-CN" sz="1300"/>
              <a:t>ddress payable </a:t>
            </a:r>
            <a:r>
              <a:rPr lang="zh-CN" altLang="en-HK" sz="1300"/>
              <a:t>：</a:t>
            </a:r>
            <a:r>
              <a:rPr lang="zh-CN" altLang="en-US" sz="1300"/>
              <a:t>可支付地址，与 </a:t>
            </a:r>
            <a:r>
              <a:rPr lang="en-HK" altLang="zh-CN" sz="1300"/>
              <a:t>address </a:t>
            </a:r>
            <a:r>
              <a:rPr lang="zh-CN" altLang="en-US" sz="1300"/>
              <a:t>相同，不过有成员函数 </a:t>
            </a:r>
            <a:r>
              <a:rPr lang="en-HK" altLang="zh-CN" sz="1300"/>
              <a:t>transfer </a:t>
            </a:r>
            <a:r>
              <a:rPr lang="zh-CN" altLang="en-US" sz="1300"/>
              <a:t>和 </a:t>
            </a:r>
            <a:r>
              <a:rPr lang="en-HK" altLang="zh-CN" sz="1300"/>
              <a:t>send </a:t>
            </a:r>
            <a:r>
              <a:rPr lang="zh-CN" altLang="en-HK" sz="1300"/>
              <a:t>。</a:t>
            </a:r>
            <a:br>
              <a:rPr lang="en-HK" altLang="zh-CN" sz="1300" dirty="0"/>
            </a:br>
            <a:br>
              <a:rPr lang="zh-CN" altLang="en-US" sz="1300" dirty="0"/>
            </a:br>
            <a:endParaRPr kumimoji="1" lang="zh-CN" altLang="en-US" sz="1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79C49-2961-AB45-87FC-CE2E36EC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742908"/>
            <a:ext cx="6894236" cy="18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4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A526E9-9B6A-3143-861F-395015BB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合约相关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FB180-37D1-0A4D-82E1-0A39E7E3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this</a:t>
            </a:r>
            <a:r>
              <a:rPr lang="zh-CN" altLang="en-US" sz="2000" dirty="0"/>
              <a:t>（当前合约的类型）</a:t>
            </a:r>
            <a:r>
              <a:rPr lang="en-US" altLang="zh-CN" sz="2000" dirty="0"/>
              <a:t>:</a:t>
            </a:r>
            <a:br>
              <a:rPr lang="zh-CN" altLang="en-US" sz="2000" dirty="0"/>
            </a:br>
            <a:r>
              <a:rPr lang="zh-CN" altLang="en-US" sz="2000" dirty="0"/>
              <a:t>表示当前合约，可以显式的转换为 </a:t>
            </a:r>
            <a:r>
              <a:rPr lang="en-US" altLang="zh-CN" sz="2000" dirty="0"/>
              <a:t>Address</a:t>
            </a:r>
          </a:p>
          <a:p>
            <a:r>
              <a:rPr lang="en-HK" altLang="zh-CN" sz="2000"/>
              <a:t>selfdestruct</a:t>
            </a:r>
            <a:r>
              <a:rPr lang="en-HK" altLang="zh-CN" sz="2000" dirty="0"/>
              <a:t>(address recipient):</a:t>
            </a:r>
            <a:br>
              <a:rPr lang="en-HK" altLang="zh-CN" sz="2000" dirty="0"/>
            </a:br>
            <a:r>
              <a:rPr lang="zh-CN" altLang="en-US" sz="2000" dirty="0"/>
              <a:t>销毁当前合约，并把它所有资金发送到给定的地址。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958F4F-8851-0B4B-8859-A86AC873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699819"/>
            <a:ext cx="6894236" cy="19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40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3DED-3A34-6B41-9879-6F5CBAF4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几种转币方法对比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BFAE6-6871-8044-98B8-528C717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/>
              <a:t>Solidity</a:t>
            </a:r>
            <a:r>
              <a:rPr lang="zh-CN" altLang="en-HK" dirty="0"/>
              <a:t>语言</a:t>
            </a:r>
            <a:r>
              <a:rPr lang="zh-CN" altLang="en-US" dirty="0"/>
              <a:t>存在下面几种转币方法：</a:t>
            </a:r>
            <a:endParaRPr lang="en-HK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1.&lt;</a:t>
            </a:r>
            <a:r>
              <a:rPr lang="en-HK" altLang="zh-CN" dirty="0"/>
              <a:t>address&gt;.transfer()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en-HK" altLang="zh-CN" dirty="0"/>
              <a:t>&lt;address&gt;.send()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 </a:t>
            </a:r>
            <a:r>
              <a:rPr lang="en-US" altLang="zh-CN" dirty="0"/>
              <a:t>&lt;</a:t>
            </a:r>
            <a:r>
              <a:rPr lang="en-HK" altLang="zh-CN" dirty="0"/>
              <a:t>address&gt;.gas().</a:t>
            </a:r>
            <a:r>
              <a:rPr lang="en-HK" altLang="zh-CN" dirty="0" err="1"/>
              <a:t>call.value</a:t>
            </a:r>
            <a:r>
              <a:rPr lang="en-HK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都可以用于向某一地址发送 </a:t>
            </a:r>
            <a:r>
              <a:rPr lang="en-HK" altLang="zh-CN" dirty="0"/>
              <a:t>ether</a:t>
            </a:r>
            <a:r>
              <a:rPr lang="zh-CN" altLang="en-HK" dirty="0"/>
              <a:t>，</a:t>
            </a:r>
            <a:r>
              <a:rPr lang="zh-CN" altLang="en-US" dirty="0"/>
              <a:t>他们的区别在于：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E7B9-1178-E04B-80EC-0E1F9794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26DA0-4749-B143-876B-245D0C84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altLang="zh-CN" b="1" dirty="0"/>
              <a:t>&lt;address&gt;.transfer()</a:t>
            </a:r>
            <a:endParaRPr lang="en-HK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当发送失败时会 </a:t>
            </a:r>
            <a:r>
              <a:rPr lang="en-HK" altLang="zh-CN" dirty="0"/>
              <a:t>throw; </a:t>
            </a:r>
            <a:r>
              <a:rPr lang="zh-CN" altLang="en-US" dirty="0"/>
              <a:t>回滚状态；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2.</a:t>
            </a:r>
            <a:r>
              <a:rPr lang="zh-CN" altLang="en-US" dirty="0"/>
              <a:t>只会传递 </a:t>
            </a:r>
            <a:r>
              <a:rPr lang="en-US" altLang="zh-CN" dirty="0"/>
              <a:t>2300 </a:t>
            </a:r>
            <a:r>
              <a:rPr lang="en-HK" altLang="zh-CN" dirty="0"/>
              <a:t>Gas </a:t>
            </a:r>
            <a:r>
              <a:rPr lang="zh-CN" altLang="en-US" dirty="0"/>
              <a:t>供调用，防止重入攻击；</a:t>
            </a:r>
            <a:endParaRPr lang="en-US" altLang="zh-CN" dirty="0"/>
          </a:p>
          <a:p>
            <a:r>
              <a:rPr lang="en-HK" altLang="zh-CN" b="1" dirty="0"/>
              <a:t>&lt;address&gt;.send()</a:t>
            </a:r>
            <a:endParaRPr lang="en-HK" altLang="zh-CN" dirty="0"/>
          </a:p>
          <a:p>
            <a:pPr marL="0" indent="0">
              <a:buNone/>
            </a:pPr>
            <a:r>
              <a:rPr lang="en-US" altLang="zh-CN" dirty="0"/>
              <a:t>  1. </a:t>
            </a:r>
            <a:r>
              <a:rPr lang="zh-CN" altLang="en-US" dirty="0"/>
              <a:t>当发送失败时会返回 </a:t>
            </a:r>
            <a:r>
              <a:rPr lang="en-HK" altLang="zh-CN" dirty="0"/>
              <a:t>false </a:t>
            </a:r>
            <a:r>
              <a:rPr lang="zh-CN" altLang="en-US" dirty="0"/>
              <a:t>布尔值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2. </a:t>
            </a:r>
            <a:r>
              <a:rPr lang="zh-CN" altLang="en-US" dirty="0"/>
              <a:t>只会传递 </a:t>
            </a:r>
            <a:r>
              <a:rPr lang="en-US" altLang="zh-CN" dirty="0"/>
              <a:t>2300 </a:t>
            </a:r>
            <a:r>
              <a:rPr lang="en-HK" altLang="zh-CN" dirty="0"/>
              <a:t>Gas </a:t>
            </a:r>
            <a:r>
              <a:rPr lang="zh-CN" altLang="en-US" dirty="0"/>
              <a:t>供调用，防止重入</a:t>
            </a:r>
            <a:r>
              <a:rPr lang="en-US" altLang="zh-CN" dirty="0"/>
              <a:t>;</a:t>
            </a:r>
            <a:endParaRPr lang="zh-CN" altLang="en-HK" dirty="0"/>
          </a:p>
          <a:p>
            <a:r>
              <a:rPr lang="en-HK" altLang="zh-CN" b="1" dirty="0"/>
              <a:t>&lt;address&gt;.gas().</a:t>
            </a:r>
            <a:r>
              <a:rPr lang="en-HK" altLang="zh-CN" b="1" dirty="0" err="1"/>
              <a:t>call.value</a:t>
            </a:r>
            <a:r>
              <a:rPr lang="en-HK" altLang="zh-CN" b="1" dirty="0"/>
              <a:t>()</a:t>
            </a:r>
            <a:endParaRPr lang="en-HK" altLang="zh-CN" dirty="0"/>
          </a:p>
          <a:p>
            <a:pPr marL="0" indent="0">
              <a:buNone/>
            </a:pPr>
            <a:r>
              <a:rPr lang="en-US" altLang="zh-CN" dirty="0"/>
              <a:t>  1.</a:t>
            </a:r>
            <a:r>
              <a:rPr lang="zh-CN" altLang="en-US" dirty="0"/>
              <a:t>当发送失败时会返回 </a:t>
            </a:r>
            <a:r>
              <a:rPr lang="en-HK" altLang="zh-CN" dirty="0"/>
              <a:t>false </a:t>
            </a:r>
            <a:r>
              <a:rPr lang="zh-CN" altLang="en-US" dirty="0"/>
              <a:t>布尔值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2.</a:t>
            </a:r>
            <a:r>
              <a:rPr lang="zh-CN" altLang="en-US" dirty="0"/>
              <a:t>传递所有可用 </a:t>
            </a:r>
            <a:r>
              <a:rPr lang="en-HK" altLang="zh-CN" dirty="0"/>
              <a:t>Gas </a:t>
            </a:r>
            <a:r>
              <a:rPr lang="zh-CN" altLang="en-US" dirty="0"/>
              <a:t>进行调用（可通过 </a:t>
            </a:r>
            <a:r>
              <a:rPr lang="en-HK" altLang="zh-CN" dirty="0"/>
              <a:t>gas(</a:t>
            </a:r>
            <a:r>
              <a:rPr lang="en-HK" altLang="zh-CN" dirty="0" err="1"/>
              <a:t>gas_value</a:t>
            </a:r>
            <a:r>
              <a:rPr lang="en-HK" altLang="zh-CN" dirty="0"/>
              <a:t>) </a:t>
            </a:r>
            <a:r>
              <a:rPr lang="zh-CN" altLang="en-US" dirty="0"/>
              <a:t>进行限制），不能有效防止重入</a:t>
            </a:r>
            <a:r>
              <a:rPr lang="en-US" altLang="zh-CN" dirty="0"/>
              <a:t>;</a:t>
            </a:r>
            <a:endParaRPr lang="zh-CN" altLang="en-HK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4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7317-0053-A140-8537-87A2BEF7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780D4F-B3F4-BB4E-AE1F-057F4C73F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38" y="1954774"/>
            <a:ext cx="8957323" cy="29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3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F5F75-A0FA-DA4C-950B-0865520DB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4AA826-BF26-0844-A303-0C0AD1ABF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85C6FD-6DDA-A043-8361-8D736B7B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8" y="40953"/>
            <a:ext cx="8494294" cy="68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6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C85E5C-83A2-5543-AC0C-9ECBEC6D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kumimoji="1" lang="zh-CN" altLang="en-US" sz="4000" dirty="0"/>
              <a:t>区块相关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ED6F2-811D-C447-9018-A19C9F8D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HK" altLang="zh-CN" sz="2400" dirty="0" err="1"/>
              <a:t>block.blockhash</a:t>
            </a:r>
            <a:r>
              <a:rPr lang="en-HK" altLang="zh-CN" sz="2400" dirty="0"/>
              <a:t>(</a:t>
            </a:r>
            <a:r>
              <a:rPr lang="en-HK" altLang="zh-CN" sz="2400" dirty="0" err="1"/>
              <a:t>uint</a:t>
            </a:r>
            <a:r>
              <a:rPr lang="en-HK" altLang="zh-CN" sz="2400" dirty="0"/>
              <a:t> </a:t>
            </a:r>
            <a:r>
              <a:rPr lang="en-HK" altLang="zh-CN" sz="2400" dirty="0" err="1"/>
              <a:t>blockNumber</a:t>
            </a:r>
            <a:r>
              <a:rPr lang="en-HK" altLang="zh-CN" sz="2400" dirty="0"/>
              <a:t>) returns (bytes32)</a:t>
            </a:r>
            <a:r>
              <a:rPr lang="zh-CN" altLang="en-HK" sz="2400" dirty="0"/>
              <a:t>：</a:t>
            </a:r>
            <a:r>
              <a:rPr lang="zh-CN" altLang="en-US" sz="2400" dirty="0"/>
              <a:t>返回给定区块号的哈希值，只支持最近</a:t>
            </a:r>
            <a:r>
              <a:rPr lang="en-US" altLang="zh-CN" sz="2400" dirty="0"/>
              <a:t>256</a:t>
            </a:r>
            <a:r>
              <a:rPr lang="zh-CN" altLang="en-US" sz="2400" dirty="0"/>
              <a:t>个区块，且不包含当前区块。</a:t>
            </a:r>
          </a:p>
          <a:p>
            <a:r>
              <a:rPr lang="en-HK" altLang="zh-CN" sz="2400" dirty="0" err="1"/>
              <a:t>block.coinbase</a:t>
            </a:r>
            <a:r>
              <a:rPr lang="en-HK" altLang="zh-CN" sz="2400" dirty="0"/>
              <a:t> (address): </a:t>
            </a:r>
            <a:r>
              <a:rPr lang="zh-CN" altLang="en-US" sz="2400" dirty="0"/>
              <a:t>当前块矿工的地址。</a:t>
            </a:r>
            <a:endParaRPr lang="en-US" altLang="zh-CN" sz="2400" dirty="0"/>
          </a:p>
          <a:p>
            <a:r>
              <a:rPr lang="en-HK" altLang="zh-CN" sz="2400" dirty="0" err="1"/>
              <a:t>block.difficulty</a:t>
            </a:r>
            <a:r>
              <a:rPr lang="en-HK" altLang="zh-CN" sz="2400" dirty="0"/>
              <a:t> (</a:t>
            </a:r>
            <a:r>
              <a:rPr lang="en-HK" altLang="zh-CN" sz="2400" dirty="0" err="1"/>
              <a:t>uint</a:t>
            </a:r>
            <a:r>
              <a:rPr lang="en-HK" altLang="zh-CN" sz="2400" dirty="0"/>
              <a:t>):</a:t>
            </a:r>
            <a:r>
              <a:rPr lang="zh-CN" altLang="en-US" sz="2400" dirty="0"/>
              <a:t>当前块的难度。</a:t>
            </a:r>
            <a:endParaRPr lang="en-US" altLang="zh-CN" sz="2400" dirty="0"/>
          </a:p>
          <a:p>
            <a:pPr latinLnBrk="1"/>
            <a:r>
              <a:rPr lang="en-HK" altLang="zh-CN" sz="2400" dirty="0" err="1"/>
              <a:t>block.gaslimit</a:t>
            </a:r>
            <a:r>
              <a:rPr lang="en-HK" altLang="zh-CN" sz="2400" dirty="0"/>
              <a:t> (</a:t>
            </a:r>
            <a:r>
              <a:rPr lang="en-HK" altLang="zh-CN" sz="2400" dirty="0" err="1"/>
              <a:t>uint</a:t>
            </a:r>
            <a:r>
              <a:rPr lang="en-HK" altLang="zh-CN" sz="2400" dirty="0"/>
              <a:t>):</a:t>
            </a:r>
            <a:r>
              <a:rPr lang="zh-CN" altLang="en-US" sz="2400" dirty="0"/>
              <a:t>当前块的</a:t>
            </a:r>
            <a:r>
              <a:rPr lang="en-HK" altLang="zh-CN" sz="2400" dirty="0" err="1"/>
              <a:t>gaslimit</a:t>
            </a:r>
            <a:r>
              <a:rPr lang="zh-CN" altLang="en-HK" sz="2400" dirty="0"/>
              <a:t>。</a:t>
            </a:r>
            <a:r>
              <a:rPr lang="en-HK" altLang="zh-CN" sz="2400" dirty="0"/>
              <a:t> </a:t>
            </a:r>
          </a:p>
          <a:p>
            <a:pPr latinLnBrk="1"/>
            <a:r>
              <a:rPr lang="en-HK" altLang="zh-CN" sz="2400" dirty="0" err="1"/>
              <a:t>block.number</a:t>
            </a:r>
            <a:r>
              <a:rPr lang="en-HK" altLang="zh-CN" sz="2400" dirty="0"/>
              <a:t> (</a:t>
            </a:r>
            <a:r>
              <a:rPr lang="en-HK" altLang="zh-CN" sz="2400" dirty="0" err="1"/>
              <a:t>uint</a:t>
            </a:r>
            <a:r>
              <a:rPr lang="en-HK" altLang="zh-CN" sz="2400" dirty="0"/>
              <a:t>):</a:t>
            </a:r>
            <a:r>
              <a:rPr lang="zh-CN" altLang="en-US" sz="2400" dirty="0"/>
              <a:t>当前区块的块号。</a:t>
            </a:r>
          </a:p>
          <a:p>
            <a:pPr latinLnBrk="1"/>
            <a:r>
              <a:rPr lang="en-US" altLang="zh-CN" sz="2400" dirty="0" err="1"/>
              <a:t>block.timestamp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uint</a:t>
            </a:r>
            <a:r>
              <a:rPr lang="en-US" altLang="zh-CN" sz="2400" dirty="0"/>
              <a:t>): </a:t>
            </a:r>
            <a:r>
              <a:rPr lang="zh-CN" altLang="en-US" sz="2400" dirty="0"/>
              <a:t>当前块的</a:t>
            </a:r>
            <a:r>
              <a:rPr lang="en-US" altLang="zh-CN" sz="2400" dirty="0"/>
              <a:t>Unix</a:t>
            </a:r>
            <a:r>
              <a:rPr lang="zh-CN" altLang="en-US" sz="2400" dirty="0"/>
              <a:t>时间戳（从</a:t>
            </a:r>
            <a:r>
              <a:rPr lang="en-US" altLang="zh-CN" sz="2400" dirty="0"/>
              <a:t>1970/1/1 00:00:00 UTC</a:t>
            </a:r>
            <a:r>
              <a:rPr lang="zh-CN" altLang="en-US" sz="2400" dirty="0"/>
              <a:t>开始所经过的秒数）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648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1ACD12-269B-C846-B1B9-0B16870B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kumimoji="1" lang="zh-CN" altLang="en-US" sz="4000"/>
              <a:t>调用者相关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C7B9-B535-784C-89B1-2B749B4B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10000"/>
          </a:bodyPr>
          <a:lstStyle/>
          <a:p>
            <a:r>
              <a:rPr lang="en-HK" altLang="zh-CN" sz="2400" dirty="0" err="1"/>
              <a:t>msg.sender</a:t>
            </a:r>
            <a:r>
              <a:rPr lang="en-HK" altLang="zh-CN" sz="2400" dirty="0"/>
              <a:t> (address): </a:t>
            </a:r>
            <a:r>
              <a:rPr lang="zh-CN" altLang="en-US" sz="2400" dirty="0"/>
              <a:t>当前调用发起人的地址。</a:t>
            </a:r>
            <a:endParaRPr lang="en-US" altLang="zh-CN" sz="2400" dirty="0"/>
          </a:p>
          <a:p>
            <a:pPr latinLnBrk="1"/>
            <a:r>
              <a:rPr lang="en-US" altLang="zh-CN" sz="2400" dirty="0" err="1"/>
              <a:t>msg.value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uint</a:t>
            </a:r>
            <a:r>
              <a:rPr lang="en-US" altLang="zh-CN" sz="2400" dirty="0"/>
              <a:t>): </a:t>
            </a:r>
            <a:r>
              <a:rPr lang="zh-CN" altLang="en-US" sz="2400" dirty="0"/>
              <a:t>这个消息所附带的以太币，单位为</a:t>
            </a:r>
            <a:r>
              <a:rPr lang="en-US" altLang="zh-CN" sz="2400" dirty="0" err="1"/>
              <a:t>wei</a:t>
            </a:r>
            <a:r>
              <a:rPr lang="zh-CN" altLang="en-US" sz="2400" dirty="0"/>
              <a:t>。</a:t>
            </a:r>
          </a:p>
          <a:p>
            <a:pPr latinLnBrk="1"/>
            <a:r>
              <a:rPr lang="en-HK" altLang="zh-CN" sz="2400" dirty="0" err="1"/>
              <a:t>msg.sig</a:t>
            </a:r>
            <a:r>
              <a:rPr lang="en-HK" altLang="zh-CN" sz="2400" dirty="0"/>
              <a:t> (bytes4):</a:t>
            </a:r>
            <a:r>
              <a:rPr lang="zh-CN" altLang="en-US" sz="2400" dirty="0"/>
              <a:t>调用数据</a:t>
            </a:r>
            <a:r>
              <a:rPr lang="en-US" altLang="zh-CN" sz="2400" dirty="0"/>
              <a:t>(</a:t>
            </a:r>
            <a:r>
              <a:rPr lang="en-HK" altLang="zh-CN" sz="2400" dirty="0" err="1"/>
              <a:t>calldata</a:t>
            </a:r>
            <a:r>
              <a:rPr lang="en-HK" altLang="zh-CN" sz="2400" dirty="0"/>
              <a:t>)</a:t>
            </a:r>
            <a:r>
              <a:rPr lang="zh-CN" altLang="en-US" sz="2400" dirty="0"/>
              <a:t>的前四个字节（例如为：函数标识符）。</a:t>
            </a:r>
          </a:p>
          <a:p>
            <a:pPr latinLnBrk="1"/>
            <a:r>
              <a:rPr lang="en-HK" altLang="zh-CN" sz="2400" dirty="0" err="1"/>
              <a:t>msg.data</a:t>
            </a:r>
            <a:r>
              <a:rPr lang="en-HK" altLang="zh-CN" sz="2400" dirty="0"/>
              <a:t> (bytes): </a:t>
            </a:r>
            <a:r>
              <a:rPr lang="zh-CN" altLang="en-US" sz="2400" dirty="0"/>
              <a:t>完整的调用数据（</a:t>
            </a:r>
            <a:r>
              <a:rPr lang="en-HK" altLang="zh-CN" sz="2400" dirty="0" err="1"/>
              <a:t>calldata</a:t>
            </a:r>
            <a:r>
              <a:rPr lang="zh-CN" altLang="en-HK" sz="2400" dirty="0"/>
              <a:t>）。</a:t>
            </a:r>
            <a:endParaRPr lang="en-US" altLang="zh-CN" sz="2400" dirty="0"/>
          </a:p>
          <a:p>
            <a:r>
              <a:rPr lang="en-HK" altLang="zh-CN" sz="2400" dirty="0" err="1"/>
              <a:t>tx.origin</a:t>
            </a:r>
            <a:r>
              <a:rPr lang="en-HK" altLang="zh-CN" sz="2400" dirty="0"/>
              <a:t> (address): </a:t>
            </a:r>
            <a:r>
              <a:rPr lang="zh-CN" altLang="en-US" sz="2400" dirty="0"/>
              <a:t>交易的发送者</a:t>
            </a:r>
          </a:p>
          <a:p>
            <a:r>
              <a:rPr lang="en-HK" altLang="zh-CN" sz="2400" dirty="0" err="1"/>
              <a:t>tx.gasprice</a:t>
            </a:r>
            <a:r>
              <a:rPr lang="en-HK" altLang="zh-CN" sz="2400" dirty="0"/>
              <a:t> (</a:t>
            </a:r>
            <a:r>
              <a:rPr lang="en-HK" altLang="zh-CN" sz="2400" dirty="0" err="1"/>
              <a:t>uint</a:t>
            </a:r>
            <a:r>
              <a:rPr lang="en-HK" altLang="zh-CN" sz="2400" dirty="0"/>
              <a:t>) : </a:t>
            </a:r>
            <a:r>
              <a:rPr lang="zh-CN" altLang="en-US" sz="2400" dirty="0"/>
              <a:t>交易的 </a:t>
            </a:r>
            <a:r>
              <a:rPr lang="en-HK" altLang="zh-CN" sz="2400" dirty="0"/>
              <a:t>gas </a:t>
            </a:r>
            <a:r>
              <a:rPr lang="zh-CN" altLang="en-US" sz="2400" dirty="0"/>
              <a:t>价格。</a:t>
            </a:r>
            <a:endParaRPr lang="en-US" altLang="zh-CN" sz="2400" dirty="0"/>
          </a:p>
          <a:p>
            <a:r>
              <a:rPr lang="en-HK" altLang="zh-CN" sz="2400" dirty="0"/>
              <a:t>now (</a:t>
            </a:r>
            <a:r>
              <a:rPr lang="en-HK" altLang="zh-CN" sz="2400" dirty="0" err="1"/>
              <a:t>uint</a:t>
            </a:r>
            <a:r>
              <a:rPr lang="en-HK" altLang="zh-CN" sz="2400" dirty="0"/>
              <a:t>): </a:t>
            </a:r>
            <a:r>
              <a:rPr lang="zh-CN" altLang="en-US" sz="2400" dirty="0"/>
              <a:t>当前块的时间戳 </a:t>
            </a:r>
            <a:r>
              <a:rPr lang="en-US" altLang="zh-CN" sz="2400" dirty="0"/>
              <a:t>(</a:t>
            </a:r>
            <a:r>
              <a:rPr lang="en-HK" altLang="zh-CN" sz="2400" dirty="0" err="1"/>
              <a:t>block.timestamp</a:t>
            </a:r>
            <a:r>
              <a:rPr lang="en-HK" altLang="zh-CN" sz="2400" dirty="0"/>
              <a:t> </a:t>
            </a:r>
            <a:r>
              <a:rPr lang="zh-CN" altLang="en-US" sz="2400" dirty="0"/>
              <a:t>的别名</a:t>
            </a:r>
            <a:r>
              <a:rPr lang="en-US" altLang="zh-CN" sz="2400" dirty="0"/>
              <a:t>)</a:t>
            </a:r>
            <a:br>
              <a:rPr lang="zh-CN" altLang="en-US" sz="2000" dirty="0"/>
            </a:b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148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430F-0542-5149-912F-3A417DFC6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智能合约编程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30ABD0-58CF-B34B-9C83-4F0357F16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9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10BB4-EF8E-1540-8350-AF6A9BA1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Ganache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B14B98-81A0-ED43-9132-593DBDDAD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847" y="1825625"/>
            <a:ext cx="75023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9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4789-EB06-3944-997F-04B84BE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初始化一个 </a:t>
            </a:r>
            <a:r>
              <a:rPr lang="en-US" altLang="zh-CN" b="1" dirty="0"/>
              <a:t>Truffle </a:t>
            </a:r>
            <a:r>
              <a:rPr lang="zh-CN" altLang="en-US" b="1" dirty="0"/>
              <a:t>项目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40ADA6-7DDA-5540-8DB9-C4A48256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84" y="1437564"/>
            <a:ext cx="7375358" cy="49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239DD-C529-CC49-B151-CE38A716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编译智能合约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EF384E-35F2-B14E-85B4-4FB25459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24" y="2280443"/>
            <a:ext cx="11156951" cy="35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26C2-38B5-F740-A106-009A9FC9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部署智能合约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EBF0A0-E554-114C-A94B-696176152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7" y="1495570"/>
            <a:ext cx="9618134" cy="48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6AC302-ED0B-164C-9102-1A38C9469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kumimoji="1" lang="zh-CN" altLang="en-US" sz="8000" dirty="0">
                <a:solidFill>
                  <a:srgbClr val="FFFFFF"/>
                </a:solidFill>
              </a:rPr>
              <a:t>智能合约编程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2DD7C-AC28-A04A-B160-59118B83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16346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BD3789-5685-6B4A-9947-12D2C1F09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kumimoji="1" lang="en-US" altLang="zh-CN" sz="8000" dirty="0">
                <a:solidFill>
                  <a:srgbClr val="FFFFFF"/>
                </a:solidFill>
              </a:rPr>
              <a:t>Solidity</a:t>
            </a:r>
            <a:r>
              <a:rPr kumimoji="1" lang="zh-CN" altLang="en-US" sz="8000" dirty="0">
                <a:solidFill>
                  <a:srgbClr val="FFFFFF"/>
                </a:solidFill>
              </a:rPr>
              <a:t>开发语言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40F84-4668-C641-8707-4EC437E1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83903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1351</Words>
  <Application>Microsoft Macintosh PowerPoint</Application>
  <PresentationFormat>宽屏</PresentationFormat>
  <Paragraphs>121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Office 主题​​</vt:lpstr>
      <vt:lpstr>以太坊私网运行智能合约</vt:lpstr>
      <vt:lpstr>Ganache CLI</vt:lpstr>
      <vt:lpstr>PowerPoint 演示文稿</vt:lpstr>
      <vt:lpstr>Ganache </vt:lpstr>
      <vt:lpstr>初始化一个 Truffle 项目</vt:lpstr>
      <vt:lpstr>编译智能合约</vt:lpstr>
      <vt:lpstr>部署智能合约</vt:lpstr>
      <vt:lpstr>智能合约编程</vt:lpstr>
      <vt:lpstr>Solidity开发语言</vt:lpstr>
      <vt:lpstr>基础语法</vt:lpstr>
      <vt:lpstr>数据类型</vt:lpstr>
      <vt:lpstr>不可变数组</vt:lpstr>
      <vt:lpstr>可变数组</vt:lpstr>
      <vt:lpstr>创建 Memory Arrays</vt:lpstr>
      <vt:lpstr>存储</vt:lpstr>
      <vt:lpstr>访问权限</vt:lpstr>
      <vt:lpstr>PowerPoint 演示文稿</vt:lpstr>
      <vt:lpstr>函数定义</vt:lpstr>
      <vt:lpstr>PowerPoint 演示文稿</vt:lpstr>
      <vt:lpstr>函数修饰符</vt:lpstr>
      <vt:lpstr>回退函数</vt:lpstr>
      <vt:lpstr>异常处理</vt:lpstr>
      <vt:lpstr>PowerPoint 演示文稿</vt:lpstr>
      <vt:lpstr>地址相关</vt:lpstr>
      <vt:lpstr>合约相关</vt:lpstr>
      <vt:lpstr>几种转币方法对比</vt:lpstr>
      <vt:lpstr>PowerPoint 演示文稿</vt:lpstr>
      <vt:lpstr>PowerPoint 演示文稿</vt:lpstr>
      <vt:lpstr>常用API</vt:lpstr>
      <vt:lpstr>区块相关</vt:lpstr>
      <vt:lpstr>调用者相关</vt:lpstr>
      <vt:lpstr>智能合约编程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以太坊私网运行智能合约</dc:title>
  <dc:creator>Tan, Yuan</dc:creator>
  <cp:lastModifiedBy>Tan, Yuan</cp:lastModifiedBy>
  <cp:revision>2</cp:revision>
  <dcterms:created xsi:type="dcterms:W3CDTF">2019-12-26T09:49:01Z</dcterms:created>
  <dcterms:modified xsi:type="dcterms:W3CDTF">2019-12-26T09:57:42Z</dcterms:modified>
</cp:coreProperties>
</file>