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35FD-63FC-463D-95C8-86C1E36B0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24D84-7FDA-4447-BF7E-6C761ACD1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A6E59-7924-4A84-BC27-5010C986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0847-7A66-4727-9A2E-FEAF3039F041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FD2E8-B434-4917-8EAA-877CEA58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83D99-3E34-403B-A66E-F832279F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7145-0934-4DA8-955E-1E6DB181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7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F7C7-0045-42CA-97C7-713DFC06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0D132-A934-467B-A95D-FE5C4F376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9419-2ED3-47BF-8FF3-F6FECD6C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0847-7A66-4727-9A2E-FEAF3039F041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F2CBD-270F-4FC7-8732-7671FB27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DBE04-DC45-4988-AFF1-4C2ABE68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7145-0934-4DA8-955E-1E6DB181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5A356-4C1C-40AC-ABE5-E48F864D1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06A09-F50B-4738-8A0F-EC0FD9AA6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A7189-58C7-4CA8-9364-6B1424B0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0847-7A66-4727-9A2E-FEAF3039F041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51F41-D845-4588-B49B-FA1401A3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3E55E-5357-42CB-95AB-C4228AE1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7145-0934-4DA8-955E-1E6DB181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E6BF-D3DB-4E16-B718-D689B1D6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26672-CC96-4ADC-9E93-021CD852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11679-48DA-4537-ADFF-CE71A7D9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0847-7A66-4727-9A2E-FEAF3039F041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3D8D6-68A1-4695-A721-89A0F76D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1BDDB-904D-45DC-BD24-2C34E1E6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7145-0934-4DA8-955E-1E6DB181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3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9920-CD82-4C10-85D5-DAAA7212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9306B-DD4E-4CF8-A31D-0D0C1918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11A88-FCED-480E-9683-B4CC725C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0847-7A66-4727-9A2E-FEAF3039F041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E5C3-2190-445C-9E67-72E0225C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B796F-5B3C-41F5-AA38-FDD092DB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7145-0934-4DA8-955E-1E6DB181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5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3542-18F2-4AAC-8E7D-238DEDEF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D9D3-6D70-4C67-AC16-A27BDC8E5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36666-6E47-4A24-84B8-CD57086CA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0A4F7-DC77-4054-8F2D-A91DB7A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0847-7A66-4727-9A2E-FEAF3039F041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B56A1-D7FB-4228-AB09-7089D59F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FFA32-0DD7-4CEF-93EA-E405875D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7145-0934-4DA8-955E-1E6DB181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5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750E-1C66-4A1F-B206-8C224C63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F6F99-03E0-4BDE-BD26-14FDD72F4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5805F-EEF4-426C-AF97-39E9AAC7B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AB13C-F7BE-4F74-821B-41DC62EEB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7FF01-EFEE-44E7-9C03-AA74A0E12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118B7-D05D-464F-8D28-CDD3EEC5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0847-7A66-4727-9A2E-FEAF3039F041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546DF-89DF-4B5C-991A-3FE39503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D81345-BCAF-449C-8604-C2CBA55A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7145-0934-4DA8-955E-1E6DB181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3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0D6E-7195-4A3D-A1CC-CE34BECC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F3B2E-C522-4E4E-80D8-BE37B3F8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0847-7A66-4727-9A2E-FEAF3039F041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693D7-8146-47D4-A6EF-0FCD264D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08E91-73C9-44F4-8084-339E47E4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7145-0934-4DA8-955E-1E6DB181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3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49150-EB76-4938-9A57-FA32F8CD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0847-7A66-4727-9A2E-FEAF3039F041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5D3BF-D9C0-4B47-B1D2-887F3F84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D471E-2A0F-4385-9898-86B47FD0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7145-0934-4DA8-955E-1E6DB181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2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62D-4DE5-4BDB-869F-40F8E3231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E8D7-FCA6-498A-83E0-D17B122AB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A8399-5BD5-4D6B-A838-5E032781B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647DB-4452-439B-9411-40E17AC5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0847-7A66-4727-9A2E-FEAF3039F041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E8CD4-77AD-4292-AE57-3735E474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C229B-D0C9-4C97-8B71-33E6C090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7145-0934-4DA8-955E-1E6DB181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0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2C5F-306D-4751-A3CA-3CB78102B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C90BB2-A02D-4E6A-8A63-47062AA6E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F4DB2-B55B-4F3A-BC0B-0A451FC34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51672-D71A-4E66-8B13-9663EEA8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0847-7A66-4727-9A2E-FEAF3039F041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981BC-19C8-4442-AA0E-A5D0D524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8D9EA-8575-4110-BDA4-8833D959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7145-0934-4DA8-955E-1E6DB181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9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A1BF6-A2EC-4E6A-8E7A-D35B4F1B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13B99-5198-444F-9DE6-6B8F81691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06D6A-2539-4927-B736-7E1A05B6F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E0847-7A66-4727-9A2E-FEAF3039F041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FC6F-5505-4E44-A20B-CFCF6F70D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4A545-80DF-4849-9876-F892D1EAD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17145-0934-4DA8-955E-1E6DB181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A5837C-80F1-423F-A2C3-5E8E90E73C99}"/>
                  </a:ext>
                </a:extLst>
              </p:cNvPr>
              <p:cNvSpPr txBox="1"/>
              <p:nvPr/>
            </p:nvSpPr>
            <p:spPr>
              <a:xfrm>
                <a:off x="4572000" y="1504950"/>
                <a:ext cx="334110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A5837C-80F1-423F-A2C3-5E8E90E73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504950"/>
                <a:ext cx="3341106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C5152F-A484-4D13-B24F-10E0B8A38BF2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380770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C5152F-A484-4D13-B24F-10E0B8A3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807709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864F26-C1A1-4ABB-AACF-81703E4660A6}"/>
                  </a:ext>
                </a:extLst>
              </p:cNvPr>
              <p:cNvSpPr txBox="1"/>
              <p:nvPr/>
            </p:nvSpPr>
            <p:spPr>
              <a:xfrm>
                <a:off x="4314825" y="4772025"/>
                <a:ext cx="2290884" cy="471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864F26-C1A1-4ABB-AACF-81703E466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825" y="4772025"/>
                <a:ext cx="2290884" cy="471283"/>
              </a:xfrm>
              <a:prstGeom prst="rect">
                <a:avLst/>
              </a:prstGeom>
              <a:blipFill>
                <a:blip r:embed="rId4"/>
                <a:stretch>
                  <a:fillRect l="-3723" t="-129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91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Binny Mathew Paul</dc:creator>
  <cp:lastModifiedBy>Binny Mathew Paul</cp:lastModifiedBy>
  <cp:revision>4</cp:revision>
  <dcterms:created xsi:type="dcterms:W3CDTF">2021-03-13T19:20:44Z</dcterms:created>
  <dcterms:modified xsi:type="dcterms:W3CDTF">2021-03-13T20:55:43Z</dcterms:modified>
</cp:coreProperties>
</file>