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AB7C8-E499-0B21-8EAE-752AA36BF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903" y="2081048"/>
            <a:ext cx="8826188" cy="1806988"/>
          </a:xfrm>
        </p:spPr>
        <p:txBody>
          <a:bodyPr/>
          <a:lstStyle/>
          <a:p>
            <a:r>
              <a:rPr lang="en-US" altLang="ko-KR" sz="6000" dirty="0"/>
              <a:t>20230426 </a:t>
            </a:r>
            <a:r>
              <a:rPr lang="ko-KR" altLang="en-US" sz="6000" dirty="0"/>
              <a:t>자바심화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8CD4A-DC4C-7E0B-3CE7-4FE4EA61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1" y="4140284"/>
            <a:ext cx="6831673" cy="37398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9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0589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EEE7-E29A-876D-1FAB-C986A997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8625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XML</a:t>
            </a:r>
            <a:r>
              <a:rPr lang="ko-KR" altLang="en-US" sz="1600" dirty="0"/>
              <a:t> 파싱 기본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72D614-AFF0-E2E6-CD57-D42D5D7F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97" y="386255"/>
            <a:ext cx="9842206" cy="64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7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EEE7-E29A-876D-1FAB-C986A997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8625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JSON </a:t>
            </a:r>
            <a:r>
              <a:rPr lang="ko-KR" altLang="en-US" sz="1600" dirty="0"/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8BCE4-984E-2821-5A16-A407F012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68" y="370983"/>
            <a:ext cx="10679663" cy="64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EEE7-E29A-876D-1FAB-C986A997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8625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JSON </a:t>
            </a:r>
            <a:r>
              <a:rPr lang="ko-KR" altLang="en-US" sz="1600" dirty="0"/>
              <a:t>파싱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7CC516-19C5-9D07-54DE-697B95A5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80" y="333382"/>
            <a:ext cx="8861039" cy="65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209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</TotalTime>
  <Words>12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Franklin Gothic Book</vt:lpstr>
      <vt:lpstr>자르기</vt:lpstr>
      <vt:lpstr>20230426 자바심화 과제</vt:lpstr>
      <vt:lpstr>XML 파싱 기본</vt:lpstr>
      <vt:lpstr>JSON 만들기</vt:lpstr>
      <vt:lpstr>JSON 파싱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0426 자바심화 과제</dc:title>
  <dc:creator>남정현</dc:creator>
  <cp:lastModifiedBy>남정현</cp:lastModifiedBy>
  <cp:revision>3</cp:revision>
  <dcterms:created xsi:type="dcterms:W3CDTF">2023-04-26T06:50:43Z</dcterms:created>
  <dcterms:modified xsi:type="dcterms:W3CDTF">2023-04-26T06:59:18Z</dcterms:modified>
</cp:coreProperties>
</file>