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8" r:id="rId12"/>
    <p:sldId id="267" r:id="rId13"/>
    <p:sldId id="265" r:id="rId14"/>
    <p:sldId id="269" r:id="rId15"/>
    <p:sldId id="271" r:id="rId16"/>
    <p:sldId id="266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C72846A9-1E6E-4019-8851-0681C6156CF3}"/>
    <pc:docChg chg="modSld">
      <pc:chgData name="남 정현" userId="42c87c46deb7f138" providerId="LiveId" clId="{C72846A9-1E6E-4019-8851-0681C6156CF3}" dt="2023-05-11T14:51:43.933" v="0" actId="20577"/>
      <pc:docMkLst>
        <pc:docMk/>
      </pc:docMkLst>
      <pc:sldChg chg="modSp mod">
        <pc:chgData name="남 정현" userId="42c87c46deb7f138" providerId="LiveId" clId="{C72846A9-1E6E-4019-8851-0681C6156CF3}" dt="2023-05-11T14:51:43.933" v="0" actId="20577"/>
        <pc:sldMkLst>
          <pc:docMk/>
          <pc:sldMk cId="699356872" sldId="273"/>
        </pc:sldMkLst>
        <pc:spChg chg="mod">
          <ac:chgData name="남 정현" userId="42c87c46deb7f138" providerId="LiveId" clId="{C72846A9-1E6E-4019-8851-0681C6156CF3}" dt="2023-05-11T14:51:43.933" v="0" actId="20577"/>
          <ac:spMkLst>
            <pc:docMk/>
            <pc:sldMk cId="699356872" sldId="273"/>
            <ac:spMk id="2" creationId="{307C5534-61C4-8A42-DC2C-E7ED942112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3E1A5-3FC2-6D99-EB1D-446F812E7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030" y="1746413"/>
            <a:ext cx="8805424" cy="2098226"/>
          </a:xfrm>
        </p:spPr>
        <p:txBody>
          <a:bodyPr/>
          <a:lstStyle/>
          <a:p>
            <a:r>
              <a:rPr lang="en-US" altLang="ko-KR" sz="6000" dirty="0"/>
              <a:t>20230425 </a:t>
            </a:r>
            <a:r>
              <a:rPr lang="ko-KR" altLang="en-US" sz="6000" dirty="0"/>
              <a:t>자바심화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E9A840-E0BF-D6D0-22D8-21B07E8CE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1949852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CRUD</a:t>
            </a:r>
            <a:r>
              <a:rPr lang="ko-KR" altLang="en-US" sz="2000" dirty="0"/>
              <a:t>형식으로 거리계산해보기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B6482-C0CF-71EE-8E84-2C5F4570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1038447"/>
            <a:ext cx="6554115" cy="3877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15A70-CF10-1B3B-4560-A298A086F58D}"/>
              </a:ext>
            </a:extLst>
          </p:cNvPr>
          <p:cNvSpPr txBox="1"/>
          <p:nvPr/>
        </p:nvSpPr>
        <p:spPr>
          <a:xfrm>
            <a:off x="2262350" y="5515303"/>
            <a:ext cx="766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멤버변수로 </a:t>
            </a:r>
            <a:r>
              <a:rPr lang="en-US" altLang="ko-KR" dirty="0" err="1"/>
              <a:t>roadNameAddress</a:t>
            </a:r>
            <a:r>
              <a:rPr lang="en-US" altLang="ko-KR" dirty="0"/>
              <a:t>, latitude, longitude</a:t>
            </a:r>
            <a:r>
              <a:rPr lang="ko-KR" altLang="en-US" dirty="0"/>
              <a:t>선언 후 생성자를 만들고 </a:t>
            </a:r>
            <a:r>
              <a:rPr lang="ko-KR" altLang="en-US" dirty="0" err="1"/>
              <a:t>거리계산하는데</a:t>
            </a:r>
            <a:r>
              <a:rPr lang="ko-KR" altLang="en-US" dirty="0"/>
              <a:t> 필요한 위도</a:t>
            </a:r>
            <a:r>
              <a:rPr lang="en-US" altLang="ko-KR" dirty="0"/>
              <a:t>, </a:t>
            </a:r>
            <a:r>
              <a:rPr lang="ko-KR" altLang="en-US" dirty="0"/>
              <a:t>경도와 도로명주소를 </a:t>
            </a:r>
            <a:r>
              <a:rPr lang="en-US" altLang="ko-KR" dirty="0"/>
              <a:t>parameter</a:t>
            </a:r>
            <a:r>
              <a:rPr lang="ko-KR" altLang="en-US" dirty="0"/>
              <a:t>로 받았다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1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F6EA2B-E5A6-E033-FEEB-2DEE9553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1673440"/>
            <a:ext cx="7706801" cy="2410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F8DA1E-4855-8020-0D09-F3C5F49D09AF}"/>
              </a:ext>
            </a:extLst>
          </p:cNvPr>
          <p:cNvSpPr txBox="1"/>
          <p:nvPr/>
        </p:nvSpPr>
        <p:spPr>
          <a:xfrm>
            <a:off x="2242599" y="4861394"/>
            <a:ext cx="770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WifiItem</a:t>
            </a:r>
            <a:r>
              <a:rPr lang="ko-KR" altLang="en-US" dirty="0"/>
              <a:t>을 데이터타입으로 하는 </a:t>
            </a:r>
            <a:r>
              <a:rPr lang="en-US" altLang="ko-KR" dirty="0"/>
              <a:t>parameter wifiItem1, </a:t>
            </a:r>
            <a:r>
              <a:rPr lang="en-US" altLang="ko-KR" dirty="0" err="1"/>
              <a:t>wifiItem</a:t>
            </a:r>
            <a:r>
              <a:rPr lang="en-US" altLang="ko-KR" dirty="0"/>
              <a:t> 2</a:t>
            </a:r>
            <a:r>
              <a:rPr lang="ko-KR" altLang="en-US" dirty="0"/>
              <a:t>의 위도 경도를 이용해서 두 지점 사이의 거리를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39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3FE0E1-EC18-C3F9-5152-301810A2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438807"/>
            <a:ext cx="7751479" cy="6419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AB7289-7AD2-9F89-B5C1-4C1B4E6A88BA}"/>
              </a:ext>
            </a:extLst>
          </p:cNvPr>
          <p:cNvSpPr txBox="1"/>
          <p:nvPr/>
        </p:nvSpPr>
        <p:spPr>
          <a:xfrm>
            <a:off x="8902262" y="2494241"/>
            <a:ext cx="3289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CRUD </a:t>
            </a:r>
            <a:r>
              <a:rPr lang="ko-KR" altLang="en-US" dirty="0"/>
              <a:t>모델 중 </a:t>
            </a:r>
            <a:r>
              <a:rPr lang="en-US" altLang="ko-KR" dirty="0"/>
              <a:t>R</a:t>
            </a:r>
            <a:r>
              <a:rPr lang="ko-KR" altLang="en-US" dirty="0"/>
              <a:t>에 해당하는 </a:t>
            </a:r>
            <a:r>
              <a:rPr lang="en-US" altLang="ko-KR" dirty="0" err="1"/>
              <a:t>selectAll</a:t>
            </a:r>
            <a:r>
              <a:rPr lang="ko-KR" altLang="en-US" dirty="0"/>
              <a:t>만 사용해보았다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경로에 있는 파일을 읽은 다음 탭을 기준으로 나누어 주소</a:t>
            </a:r>
            <a:r>
              <a:rPr lang="en-US" altLang="ko-KR" dirty="0"/>
              <a:t>, </a:t>
            </a:r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경도에 해당하는 값들을 </a:t>
            </a:r>
            <a:r>
              <a:rPr lang="en-US" altLang="ko-KR" dirty="0"/>
              <a:t>List</a:t>
            </a:r>
            <a:r>
              <a:rPr lang="ko-KR" altLang="en-US" dirty="0"/>
              <a:t>에 저장한 뒤 </a:t>
            </a:r>
            <a:r>
              <a:rPr lang="en-US" altLang="ko-KR" dirty="0"/>
              <a:t>List</a:t>
            </a:r>
            <a:r>
              <a:rPr lang="ko-KR" altLang="en-US" dirty="0"/>
              <a:t>를 </a:t>
            </a:r>
            <a:r>
              <a:rPr lang="ko-KR" altLang="en-US" dirty="0" err="1"/>
              <a:t>리턴해준다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45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66DE65-7978-FD83-903B-6269F8537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336331"/>
            <a:ext cx="7274607" cy="6521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F057CD-C057-F62E-66B7-1CC3F3ACE352}"/>
              </a:ext>
            </a:extLst>
          </p:cNvPr>
          <p:cNvSpPr txBox="1"/>
          <p:nvPr/>
        </p:nvSpPr>
        <p:spPr>
          <a:xfrm>
            <a:off x="8492359" y="2828835"/>
            <a:ext cx="3699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나온 클래스들을 활용해서 가장 가까운 거리</a:t>
            </a:r>
            <a:r>
              <a:rPr lang="en-US" altLang="ko-KR" dirty="0"/>
              <a:t>/</a:t>
            </a:r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</a:t>
            </a:r>
            <a:r>
              <a:rPr lang="en-US" altLang="ko-KR" dirty="0"/>
              <a:t>, </a:t>
            </a:r>
            <a:r>
              <a:rPr lang="ko-KR" altLang="en-US" dirty="0"/>
              <a:t>가장 먼 거리</a:t>
            </a:r>
            <a:r>
              <a:rPr lang="en-US" altLang="ko-KR" dirty="0"/>
              <a:t>/</a:t>
            </a:r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경도를 구해보았다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24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Stockdata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파일 훑어보고 </a:t>
            </a:r>
            <a:r>
              <a:rPr lang="ko-KR" altLang="en-US" sz="2000" dirty="0" err="1"/>
              <a:t>감잡기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1D4099-91EA-DF61-A9AD-84A35899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00" y="438807"/>
            <a:ext cx="9991200" cy="63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6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 fontScale="90000"/>
          </a:bodyPr>
          <a:lstStyle/>
          <a:p>
            <a:r>
              <a:rPr lang="en-US" altLang="ko-KR" sz="2000" dirty="0" err="1"/>
              <a:t>Stockdata</a:t>
            </a:r>
            <a:r>
              <a:rPr lang="en-US" altLang="ko-KR" sz="2000" dirty="0"/>
              <a:t> – </a:t>
            </a:r>
            <a:r>
              <a:rPr lang="ko-KR" altLang="en-US" sz="2000" dirty="0"/>
              <a:t>감 잡은 내용으로 파일정제</a:t>
            </a: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A1893C-336B-0629-1ECD-B640FC4C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534638"/>
            <a:ext cx="11482551" cy="57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5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Stockdata</a:t>
            </a:r>
            <a:r>
              <a:rPr lang="en-US" altLang="ko-KR" sz="2000" dirty="0"/>
              <a:t> – </a:t>
            </a:r>
            <a:r>
              <a:rPr lang="ko-KR" altLang="en-US" sz="2000" dirty="0"/>
              <a:t>스스로 실습 </a:t>
            </a:r>
            <a:r>
              <a:rPr lang="en-US" altLang="ko-KR" sz="2000" dirty="0"/>
              <a:t>1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5031ED-D853-11E1-14EB-837D0AB28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932989"/>
            <a:ext cx="11482551" cy="499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Stockdata</a:t>
            </a:r>
            <a:r>
              <a:rPr lang="en-US" altLang="ko-KR" sz="2000" dirty="0"/>
              <a:t> – </a:t>
            </a:r>
            <a:r>
              <a:rPr lang="ko-KR" altLang="en-US" sz="2000" dirty="0"/>
              <a:t>스스로 실습 </a:t>
            </a:r>
            <a:r>
              <a:rPr lang="en-US" altLang="ko-KR" sz="2000" dirty="0"/>
              <a:t>2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71DB80-2CF3-6B27-71E2-1CF25468D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33" y="935894"/>
            <a:ext cx="11462867" cy="4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2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Stockdata</a:t>
            </a:r>
            <a:r>
              <a:rPr lang="en-US" altLang="ko-KR" sz="2000" dirty="0"/>
              <a:t> – </a:t>
            </a:r>
            <a:r>
              <a:rPr lang="ko-KR" altLang="en-US" sz="2000" dirty="0"/>
              <a:t>스스로 실습 </a:t>
            </a:r>
            <a:r>
              <a:rPr lang="en-US" altLang="ko-KR" sz="2000"/>
              <a:t>3.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44BDD9-5FA1-C10A-AD26-0D83451F0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438807"/>
            <a:ext cx="11482551" cy="629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5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1 – </a:t>
            </a:r>
            <a:r>
              <a:rPr lang="ko-KR" altLang="en-US" sz="2000" dirty="0"/>
              <a:t>무식하게 읽고 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AFDF5B-FFB0-9870-99F8-85C6A164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643847"/>
            <a:ext cx="10973412" cy="5884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F99B01-6AF6-230A-E895-8F9DE1EF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49" y="6052205"/>
            <a:ext cx="5820587" cy="3238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AB6606-2388-D7C9-4A27-2B34CB88F139}"/>
              </a:ext>
            </a:extLst>
          </p:cNvPr>
          <p:cNvSpPr/>
          <p:nvPr/>
        </p:nvSpPr>
        <p:spPr>
          <a:xfrm>
            <a:off x="5602014" y="6106510"/>
            <a:ext cx="4572000" cy="220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03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2 – Buffered </a:t>
            </a:r>
            <a:r>
              <a:rPr lang="ko-KR" altLang="en-US" sz="2000" dirty="0"/>
              <a:t>읽고 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E78F5A-AC47-2A09-E4D4-010566FE0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0" y="737812"/>
            <a:ext cx="10021699" cy="53823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06E65A-506F-C1E8-3AF0-C1663013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756" y="5834398"/>
            <a:ext cx="5801535" cy="2857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14EE6B-D15A-A321-902D-87CF5EA89D75}"/>
              </a:ext>
            </a:extLst>
          </p:cNvPr>
          <p:cNvSpPr/>
          <p:nvPr/>
        </p:nvSpPr>
        <p:spPr>
          <a:xfrm>
            <a:off x="4309241" y="5834398"/>
            <a:ext cx="4624552" cy="285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08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3 – </a:t>
            </a:r>
            <a:r>
              <a:rPr lang="ko-KR" altLang="en-US" sz="2000" dirty="0"/>
              <a:t>실제 파일에 응용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FB0674-A882-4DAE-2AC9-40B3F83E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06" y="438806"/>
            <a:ext cx="9372686" cy="64191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847F7E-1C16-D354-F266-F2004057A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72" y="4983033"/>
            <a:ext cx="5868219" cy="2762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D8E9FE-FF05-B4BF-5011-6372CBC917A3}"/>
              </a:ext>
            </a:extLst>
          </p:cNvPr>
          <p:cNvSpPr/>
          <p:nvPr/>
        </p:nvSpPr>
        <p:spPr>
          <a:xfrm>
            <a:off x="2636372" y="4992413"/>
            <a:ext cx="4552704" cy="241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49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1)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AB4B98-412C-E3D3-99CC-36A771557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93" y="438806"/>
            <a:ext cx="8079214" cy="64191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FCCEF3-E507-7AB2-7543-03AE8AE91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788" y="4217904"/>
            <a:ext cx="5763429" cy="4191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AABFACA-E0EE-B63E-77F3-5D726D225178}"/>
              </a:ext>
            </a:extLst>
          </p:cNvPr>
          <p:cNvSpPr/>
          <p:nvPr/>
        </p:nvSpPr>
        <p:spPr>
          <a:xfrm>
            <a:off x="2056393" y="4376932"/>
            <a:ext cx="4624552" cy="25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75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2)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3504C9-EC95-63AB-407D-44BCBD0D9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333610"/>
            <a:ext cx="11353644" cy="65243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5FA24A-CF76-3A6E-3616-28E064990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64" y="6105232"/>
            <a:ext cx="5763429" cy="4191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D37396-2C68-8D7A-3F60-425DF0DF30EF}"/>
              </a:ext>
            </a:extLst>
          </p:cNvPr>
          <p:cNvSpPr/>
          <p:nvPr/>
        </p:nvSpPr>
        <p:spPr>
          <a:xfrm>
            <a:off x="6299664" y="6272142"/>
            <a:ext cx="4624552" cy="25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48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3)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2EE2BA-E824-E573-5170-1E3389EDC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29"/>
          <a:stretch/>
        </p:blipFill>
        <p:spPr>
          <a:xfrm>
            <a:off x="3023305" y="438807"/>
            <a:ext cx="6145389" cy="63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1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3)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0390B4-39AF-AA32-1459-B4EEE4CC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929"/>
            <a:ext cx="12192000" cy="299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5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9461B-A793-DB6E-E9E5-6026B2CDFA68}"/>
              </a:ext>
            </a:extLst>
          </p:cNvPr>
          <p:cNvSpPr txBox="1"/>
          <p:nvPr/>
        </p:nvSpPr>
        <p:spPr>
          <a:xfrm>
            <a:off x="1602827" y="3105834"/>
            <a:ext cx="89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진행한 실습 </a:t>
            </a:r>
            <a:r>
              <a:rPr lang="en-US" altLang="ko-KR" dirty="0"/>
              <a:t>2</a:t>
            </a:r>
            <a:r>
              <a:rPr lang="ko-KR" altLang="en-US" dirty="0"/>
              <a:t>의 가장 가까운 곳</a:t>
            </a:r>
            <a:r>
              <a:rPr lang="en-US" altLang="ko-KR" dirty="0"/>
              <a:t>/</a:t>
            </a:r>
            <a:r>
              <a:rPr lang="ko-KR" altLang="en-US" dirty="0"/>
              <a:t>먼 곳 거리계산을 실제 </a:t>
            </a:r>
            <a:r>
              <a:rPr lang="en-US" altLang="ko-KR" dirty="0"/>
              <a:t>domain, </a:t>
            </a:r>
            <a:r>
              <a:rPr lang="en-US" altLang="ko-KR" dirty="0" err="1"/>
              <a:t>dao</a:t>
            </a:r>
            <a:r>
              <a:rPr lang="en-US" altLang="ko-KR" dirty="0"/>
              <a:t> </a:t>
            </a:r>
            <a:r>
              <a:rPr lang="ko-KR" altLang="en-US" dirty="0"/>
              <a:t>등을 활용해</a:t>
            </a:r>
            <a:endParaRPr lang="en-US" altLang="ko-KR" dirty="0"/>
          </a:p>
          <a:p>
            <a:r>
              <a:rPr lang="ko-KR" altLang="en-US" dirty="0"/>
              <a:t>무료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시설 </a:t>
            </a:r>
            <a:r>
              <a:rPr lang="en-US" altLang="ko-KR" dirty="0"/>
              <a:t>UI</a:t>
            </a:r>
            <a:r>
              <a:rPr lang="ko-KR" altLang="en-US" dirty="0"/>
              <a:t>를 구현한다 생각하고 코드를 나눠보았다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1808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654</TotalTime>
  <Words>239</Words>
  <Application>Microsoft Office PowerPoint</Application>
  <PresentationFormat>와이드스크린</PresentationFormat>
  <Paragraphs>27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Franklin Gothic Book</vt:lpstr>
      <vt:lpstr>자르기</vt:lpstr>
      <vt:lpstr>20230425 자바심화 과제</vt:lpstr>
      <vt:lpstr>실습하기 1 – 무식하게 읽고 쓰기</vt:lpstr>
      <vt:lpstr>실습하기 2 – Buffered 읽고 쓰기</vt:lpstr>
      <vt:lpstr>실습하기 3 – 실제 파일에 응용</vt:lpstr>
      <vt:lpstr>실습하기 4 – 거리계산 (실습 1)</vt:lpstr>
      <vt:lpstr>실습하기 4 – 거리계산 (실습 2)</vt:lpstr>
      <vt:lpstr>실습하기 4 – 거리계산 (실습 3)</vt:lpstr>
      <vt:lpstr>실습하기 4 – 거리계산 (실습 3)</vt:lpstr>
      <vt:lpstr>실습하기 5 – 다른 방식으로 거리계산해보기</vt:lpstr>
      <vt:lpstr>실습하기 5 – CRUD형식으로 거리계산해보기</vt:lpstr>
      <vt:lpstr>실습하기 5 – 다른 방식으로 거리계산해보기</vt:lpstr>
      <vt:lpstr>실습하기 5 – 다른 방식으로 거리계산해보기</vt:lpstr>
      <vt:lpstr>실습하기 5 – 다른 방식으로 거리계산해보기</vt:lpstr>
      <vt:lpstr>Stockdata – 파일 훑어보고 감잡기</vt:lpstr>
      <vt:lpstr>Stockdata – 감 잡은 내용으로 파일정제 </vt:lpstr>
      <vt:lpstr>Stockdata – 스스로 실습 1</vt:lpstr>
      <vt:lpstr>Stockdata – 스스로 실습 2</vt:lpstr>
      <vt:lpstr>Stockdata – 스스로 실습 3.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20230425 자바심화 과제</dc:title>
  <dc:creator>남정현</dc:creator>
  <cp:lastModifiedBy>남 정현</cp:lastModifiedBy>
  <cp:revision>18</cp:revision>
  <dcterms:created xsi:type="dcterms:W3CDTF">2023-04-23T22:56:04Z</dcterms:created>
  <dcterms:modified xsi:type="dcterms:W3CDTF">2023-05-11T14:51:45Z</dcterms:modified>
</cp:coreProperties>
</file>