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36D816-EBAF-0E9E-724C-B22620C5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03" y="0"/>
            <a:ext cx="63233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86</TotalTime>
  <Words>58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</vt:lpstr>
      <vt:lpstr>실습하기</vt:lpstr>
      <vt:lpstr>실습하기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남정현</cp:lastModifiedBy>
  <cp:revision>7</cp:revision>
  <dcterms:created xsi:type="dcterms:W3CDTF">2023-04-23T22:56:04Z</dcterms:created>
  <dcterms:modified xsi:type="dcterms:W3CDTF">2023-04-24T00:22:56Z</dcterms:modified>
</cp:coreProperties>
</file>