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65" r:id="rId13"/>
    <p:sldId id="266" r:id="rId14"/>
    <p:sldId id="276" r:id="rId15"/>
    <p:sldId id="287" r:id="rId16"/>
    <p:sldId id="267" r:id="rId17"/>
    <p:sldId id="268" r:id="rId18"/>
    <p:sldId id="274" r:id="rId19"/>
    <p:sldId id="269" r:id="rId20"/>
    <p:sldId id="270" r:id="rId21"/>
    <p:sldId id="275" r:id="rId22"/>
    <p:sldId id="271" r:id="rId23"/>
    <p:sldId id="278" r:id="rId24"/>
    <p:sldId id="272" r:id="rId25"/>
    <p:sldId id="279" r:id="rId26"/>
    <p:sldId id="280" r:id="rId27"/>
    <p:sldId id="282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852057"/>
            <a:ext cx="8361229" cy="838680"/>
          </a:xfrm>
        </p:spPr>
        <p:txBody>
          <a:bodyPr/>
          <a:lstStyle/>
          <a:p>
            <a:r>
              <a:rPr lang="en-US" altLang="ko-KR" sz="6000" dirty="0" smtClean="0"/>
              <a:t>2023.03.09 </a:t>
            </a:r>
            <a:r>
              <a:rPr lang="ko-KR" altLang="en-US" sz="6000" dirty="0" smtClean="0"/>
              <a:t>자바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826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2" y="457200"/>
            <a:ext cx="5675372" cy="640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14" y="457200"/>
            <a:ext cx="58020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4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436101"/>
            <a:ext cx="4042204" cy="31794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81" y="1436101"/>
            <a:ext cx="3719347" cy="31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2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878715"/>
            <a:ext cx="6926534" cy="53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93" y="0"/>
            <a:ext cx="4110264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7" y="0"/>
            <a:ext cx="5910943" cy="68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894518"/>
            <a:ext cx="11070772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1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1" y="2532252"/>
            <a:ext cx="3195566" cy="1343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829" y="2532252"/>
            <a:ext cx="3496599" cy="13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1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699781"/>
            <a:ext cx="10816203" cy="52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864"/>
            <a:ext cx="12192000" cy="52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6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219157"/>
            <a:ext cx="4143492" cy="15240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8" y="3907928"/>
            <a:ext cx="5118157" cy="12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577265"/>
            <a:ext cx="7696201" cy="57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654899"/>
            <a:ext cx="9852227" cy="55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0" y="457200"/>
            <a:ext cx="4962103" cy="640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3" y="1190280"/>
            <a:ext cx="645885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9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457199"/>
            <a:ext cx="6297225" cy="640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14" y="1387928"/>
            <a:ext cx="2610214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457200"/>
            <a:ext cx="6738258" cy="60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69" y="0"/>
            <a:ext cx="5014912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281" y="0"/>
            <a:ext cx="5313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54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2411096"/>
            <a:ext cx="3386295" cy="19431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3" y="2411096"/>
            <a:ext cx="2331829" cy="19431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732" y="2411096"/>
            <a:ext cx="2470157" cy="194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86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A9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666682"/>
            <a:ext cx="8530741" cy="33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20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/>
              <a:t>A9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14" y="0"/>
            <a:ext cx="545123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541" y="1436164"/>
            <a:ext cx="1953887" cy="18295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541" y="4244677"/>
            <a:ext cx="1953887" cy="1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34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A10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9533"/>
            <a:ext cx="7697274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/>
              <a:t>A10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457200"/>
            <a:ext cx="5013285" cy="640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740" y="457200"/>
            <a:ext cx="4772691" cy="2372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40" y="3286456"/>
            <a:ext cx="1499200" cy="1583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4167" y="3286456"/>
            <a:ext cx="1535640" cy="16601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740" y="5265207"/>
            <a:ext cx="1499200" cy="159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9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A11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995065"/>
            <a:ext cx="7816836" cy="49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5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143652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A11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709" y="4086810"/>
            <a:ext cx="1425099" cy="20794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76" y="4086810"/>
            <a:ext cx="2103103" cy="20794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28" y="457200"/>
            <a:ext cx="5183702" cy="6400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709" y="457200"/>
            <a:ext cx="443927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66163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A2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598342"/>
            <a:ext cx="8479134" cy="60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9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A2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29" y="710043"/>
            <a:ext cx="2089500" cy="5895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8" y="457200"/>
            <a:ext cx="5029201" cy="64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A3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040053"/>
            <a:ext cx="10194939" cy="41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0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A3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2786"/>
            <a:ext cx="5425774" cy="55853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397" y="4228604"/>
            <a:ext cx="2580031" cy="21395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397" y="782785"/>
            <a:ext cx="2580031" cy="19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2798"/>
            <a:ext cx="6041572" cy="54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36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1368</TotalTime>
  <Words>32</Words>
  <Application>Microsoft Office PowerPoint</Application>
  <PresentationFormat>와이드스크린</PresentationFormat>
  <Paragraphs>30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돋움</vt:lpstr>
      <vt:lpstr>Franklin Gothic Book</vt:lpstr>
      <vt:lpstr>Crop</vt:lpstr>
      <vt:lpstr>2023.03.09 자바 과제</vt:lpstr>
      <vt:lpstr>A1</vt:lpstr>
      <vt:lpstr>A1</vt:lpstr>
      <vt:lpstr>A1</vt:lpstr>
      <vt:lpstr>A2</vt:lpstr>
      <vt:lpstr>A2</vt:lpstr>
      <vt:lpstr>A3</vt:lpstr>
      <vt:lpstr>A3</vt:lpstr>
      <vt:lpstr>A4</vt:lpstr>
      <vt:lpstr>A4</vt:lpstr>
      <vt:lpstr>A4</vt:lpstr>
      <vt:lpstr>A5</vt:lpstr>
      <vt:lpstr>A5</vt:lpstr>
      <vt:lpstr>A5</vt:lpstr>
      <vt:lpstr>A5</vt:lpstr>
      <vt:lpstr>A6</vt:lpstr>
      <vt:lpstr>A6</vt:lpstr>
      <vt:lpstr>A6</vt:lpstr>
      <vt:lpstr>A7</vt:lpstr>
      <vt:lpstr>A7</vt:lpstr>
      <vt:lpstr>A7</vt:lpstr>
      <vt:lpstr>A8</vt:lpstr>
      <vt:lpstr>A8</vt:lpstr>
      <vt:lpstr>A8</vt:lpstr>
      <vt:lpstr>A9</vt:lpstr>
      <vt:lpstr>A9</vt:lpstr>
      <vt:lpstr>A10</vt:lpstr>
      <vt:lpstr>A10</vt:lpstr>
      <vt:lpstr>A11</vt:lpstr>
      <vt:lpstr>A11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2023.03.09 자바 과제</dc:title>
  <dc:creator>남정현</dc:creator>
  <cp:lastModifiedBy>남정현</cp:lastModifiedBy>
  <cp:revision>17</cp:revision>
  <dcterms:created xsi:type="dcterms:W3CDTF">2023-03-09T05:29:34Z</dcterms:created>
  <dcterms:modified xsi:type="dcterms:W3CDTF">2023-03-16T23:18:15Z</dcterms:modified>
</cp:coreProperties>
</file>