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13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26014" y="2721428"/>
            <a:ext cx="8361229" cy="995365"/>
          </a:xfrm>
        </p:spPr>
        <p:txBody>
          <a:bodyPr/>
          <a:lstStyle/>
          <a:p>
            <a:r>
              <a:rPr lang="en-US" altLang="ko-KR" sz="6000" dirty="0" smtClean="0"/>
              <a:t>2023.03.13 </a:t>
            </a:r>
            <a:r>
              <a:rPr lang="ko-KR" altLang="en-US" sz="6000" dirty="0"/>
              <a:t>자바 과제</a:t>
            </a:r>
          </a:p>
        </p:txBody>
      </p:sp>
    </p:spTree>
    <p:extLst>
      <p:ext uri="{BB962C8B-B14F-4D97-AF65-F5344CB8AC3E}">
        <p14:creationId xmlns:p14="http://schemas.microsoft.com/office/powerpoint/2010/main" val="224466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478971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A4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1254300"/>
            <a:ext cx="4896533" cy="4001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617" y="1254300"/>
            <a:ext cx="1324011" cy="11033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617" y="4071257"/>
            <a:ext cx="1324011" cy="11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500743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A5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1651096"/>
            <a:ext cx="7950155" cy="22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0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457" y="0"/>
            <a:ext cx="9601200" cy="511629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A5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949510"/>
            <a:ext cx="5245183" cy="46675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980" y="1983653"/>
            <a:ext cx="1498343" cy="6586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979" y="3709799"/>
            <a:ext cx="1498343" cy="80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0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458" y="0"/>
            <a:ext cx="9601200" cy="489857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A6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68" y="883531"/>
            <a:ext cx="8742490" cy="45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9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762000" cy="5334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A6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9343" y="636217"/>
            <a:ext cx="8598792" cy="622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9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762000" cy="5334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200"/>
              <a:t>A6</a:t>
            </a:r>
            <a:endParaRPr lang="ko-KR" altLang="en-US" sz="3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0167" y="230064"/>
            <a:ext cx="9072666" cy="66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2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762000" cy="5334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200"/>
              <a:t>A6</a:t>
            </a:r>
            <a:endParaRPr lang="ko-KR" altLang="en-US" sz="3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27263" y="1880141"/>
            <a:ext cx="6137472" cy="19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7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5334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A1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84" y="936171"/>
            <a:ext cx="890711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9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229" y="0"/>
            <a:ext cx="9601200" cy="57694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A1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34" y="0"/>
            <a:ext cx="4793045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581" y="0"/>
            <a:ext cx="4002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229" y="0"/>
            <a:ext cx="9601200" cy="57694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A1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99" y="576943"/>
            <a:ext cx="4363059" cy="56605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167" y="2411748"/>
            <a:ext cx="3157262" cy="21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7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57694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A2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10" y="853539"/>
            <a:ext cx="7732065" cy="48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2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3" y="0"/>
            <a:ext cx="9601200" cy="54428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A2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58" y="0"/>
            <a:ext cx="4738426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989" y="1873637"/>
            <a:ext cx="4150820" cy="12179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989" y="3828303"/>
            <a:ext cx="4150820" cy="12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685" y="0"/>
            <a:ext cx="9601200" cy="478971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A3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2" y="810715"/>
            <a:ext cx="8824385" cy="43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5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229" y="0"/>
            <a:ext cx="9601200" cy="500743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A3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1318959"/>
            <a:ext cx="4887007" cy="36104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82" y="1699959"/>
            <a:ext cx="984413" cy="6622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082" y="3380916"/>
            <a:ext cx="981672" cy="7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8457" y="0"/>
            <a:ext cx="9601200" cy="511629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A4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29" y="1248955"/>
            <a:ext cx="9308486" cy="3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817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와이드스크린</PresentationFormat>
  <Paragraphs>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돋움</vt:lpstr>
      <vt:lpstr>Franklin Gothic Book</vt:lpstr>
      <vt:lpstr>Crop</vt:lpstr>
      <vt:lpstr>2023.03.13 자바 과제</vt:lpstr>
      <vt:lpstr>A1</vt:lpstr>
      <vt:lpstr>A1</vt:lpstr>
      <vt:lpstr>A1</vt:lpstr>
      <vt:lpstr>A2</vt:lpstr>
      <vt:lpstr>A2</vt:lpstr>
      <vt:lpstr>A3</vt:lpstr>
      <vt:lpstr>A3</vt:lpstr>
      <vt:lpstr>A4</vt:lpstr>
      <vt:lpstr>A4</vt:lpstr>
      <vt:lpstr>A5</vt:lpstr>
      <vt:lpstr>A5</vt:lpstr>
      <vt:lpstr>A6</vt:lpstr>
      <vt:lpstr>A6</vt:lpstr>
      <vt:lpstr>A6</vt:lpstr>
      <vt:lpstr>A6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2023.03.13 자바 과제</dc:title>
  <dc:creator>남정현</dc:creator>
  <cp:lastModifiedBy>남정현</cp:lastModifiedBy>
  <cp:revision>10</cp:revision>
  <dcterms:created xsi:type="dcterms:W3CDTF">2023-03-13T03:49:38Z</dcterms:created>
  <dcterms:modified xsi:type="dcterms:W3CDTF">2023-03-15T23:02:24Z</dcterms:modified>
  <cp:version/>
</cp:coreProperties>
</file>