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80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65" r:id="rId18"/>
    <p:sldId id="257" r:id="rId19"/>
    <p:sldId id="258" r:id="rId20"/>
    <p:sldId id="259" r:id="rId21"/>
    <p:sldId id="260" r:id="rId22"/>
    <p:sldId id="261" r:id="rId23"/>
    <p:sldId id="262" r:id="rId24"/>
    <p:sldId id="266" r:id="rId25"/>
    <p:sldId id="263" r:id="rId26"/>
    <p:sldId id="264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4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2744" y="2612571"/>
            <a:ext cx="9753600" cy="1001485"/>
          </a:xfrm>
        </p:spPr>
        <p:txBody>
          <a:bodyPr/>
          <a:lstStyle/>
          <a:p>
            <a:r>
              <a:rPr lang="en-US" altLang="ko-KR" sz="6000" dirty="0" smtClean="0"/>
              <a:t>2023.03.20 </a:t>
            </a:r>
            <a:r>
              <a:rPr lang="ko-KR" altLang="en-US" sz="6000" dirty="0" smtClean="0"/>
              <a:t>자바 심화 과제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2715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#6. PrintEx1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89" y="2300846"/>
            <a:ext cx="3446964" cy="3200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2546" y="1755589"/>
            <a:ext cx="117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8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#7. PrintEx2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881487"/>
            <a:ext cx="9431066" cy="36581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77" y="4796403"/>
            <a:ext cx="3650032" cy="1963625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4824782" y="5277197"/>
            <a:ext cx="1392588" cy="6804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#8. </a:t>
            </a:r>
            <a:r>
              <a:rPr lang="en-US" altLang="ko-KR" dirty="0" err="1" smtClean="0"/>
              <a:t>OverflowEx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949520"/>
            <a:ext cx="9221487" cy="36962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150" y="4856030"/>
            <a:ext cx="2197651" cy="2001970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5060214" y="5212102"/>
            <a:ext cx="1392588" cy="6804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#9. CastingEx1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627999"/>
            <a:ext cx="8942857" cy="18445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72" y="4759754"/>
            <a:ext cx="2007113" cy="802845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4798957" y="4260360"/>
            <a:ext cx="1392588" cy="6804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#10. CastingEx2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229" y="5197787"/>
            <a:ext cx="4500277" cy="1235670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5787770" y="5014990"/>
            <a:ext cx="1269162" cy="6804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3" y="1024161"/>
            <a:ext cx="10840963" cy="3172268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1186543" y="5086279"/>
            <a:ext cx="4408714" cy="145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ko-KR" altLang="en-US" dirty="0" smtClean="0"/>
              <a:t>가 저렇게 출력되는 이유는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보수이기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201886" y="3878029"/>
            <a:ext cx="2438400" cy="117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8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 smtClean="0"/>
              <a:t>11. CastingEx3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994905"/>
            <a:ext cx="11386457" cy="20187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002" y="5021111"/>
            <a:ext cx="4058980" cy="974951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6307363" y="4784543"/>
            <a:ext cx="1269162" cy="6804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화살표 6"/>
          <p:cNvCxnSpPr/>
          <p:nvPr/>
        </p:nvCxnSpPr>
        <p:spPr>
          <a:xfrm rot="10800000" flipV="1">
            <a:off x="7503650" y="2286603"/>
            <a:ext cx="446108" cy="6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 rot="16200000" flipV="1">
            <a:off x="7648334" y="1997235"/>
            <a:ext cx="596819" cy="6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904279" y="1038496"/>
            <a:ext cx="6041761" cy="6633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dirty="0"/>
              <a:t>float</a:t>
            </a:r>
            <a:r>
              <a:rPr lang="ko-KR" altLang="en-US" dirty="0"/>
              <a:t>형은 소수점 </a:t>
            </a:r>
            <a:r>
              <a:rPr lang="en-US" altLang="ko-KR"/>
              <a:t>7</a:t>
            </a:r>
            <a:r>
              <a:rPr lang="ko-KR" altLang="en-US" smtClean="0"/>
              <a:t>번째 </a:t>
            </a:r>
            <a:r>
              <a:rPr lang="ko-KR" altLang="en-US"/>
              <a:t>자리까지 표현이 가능하지만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double</a:t>
            </a:r>
            <a:r>
              <a:rPr lang="ko-KR" altLang="en-US" dirty="0"/>
              <a:t>형은 소수점 </a:t>
            </a:r>
            <a:r>
              <a:rPr lang="en-US" altLang="ko-KR" dirty="0"/>
              <a:t>15</a:t>
            </a:r>
            <a:r>
              <a:rPr lang="ko-KR" altLang="en-US" dirty="0"/>
              <a:t>번째 자리까지 표현이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2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 smtClean="0"/>
              <a:t>12. CastingEx4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008712"/>
            <a:ext cx="9296400" cy="40514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388" y="5645135"/>
            <a:ext cx="3923555" cy="951608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4810978" y="5442727"/>
            <a:ext cx="1083302" cy="6804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47658" y="3124200"/>
            <a:ext cx="131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3</a:t>
            </a:r>
            <a:r>
              <a:rPr lang="ko-KR" altLang="en-US" sz="5400" dirty="0" smtClean="0"/>
              <a:t>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967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435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#1. </a:t>
            </a:r>
            <a:r>
              <a:rPr lang="ko-KR" altLang="en-US" dirty="0" smtClean="0"/>
              <a:t>사칙연산에 맞게 연산 후 대입하기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268726"/>
            <a:ext cx="6907497" cy="2639245"/>
          </a:xfrm>
          <a:prstGeom prst="rect">
            <a:avLst/>
          </a:prstGeom>
        </p:spPr>
      </p:pic>
      <p:sp>
        <p:nvSpPr>
          <p:cNvPr id="6" name="위로 굽은 화살표 5"/>
          <p:cNvSpPr/>
          <p:nvPr/>
        </p:nvSpPr>
        <p:spPr>
          <a:xfrm rot="5400000">
            <a:off x="3954491" y="4746172"/>
            <a:ext cx="1415143" cy="8055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15" y="4953000"/>
            <a:ext cx="2289663" cy="12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543" y="130628"/>
            <a:ext cx="435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#2. </a:t>
            </a:r>
            <a:r>
              <a:rPr lang="ko-KR" altLang="en-US" dirty="0"/>
              <a:t>누적하기</a:t>
            </a:r>
            <a:r>
              <a:rPr lang="en-US" altLang="ko-KR" dirty="0"/>
              <a:t>, </a:t>
            </a:r>
            <a:r>
              <a:rPr lang="ko-KR" altLang="en-US" dirty="0" smtClean="0"/>
              <a:t>합 구하기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917431"/>
            <a:ext cx="7173326" cy="53061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584" y="3079941"/>
            <a:ext cx="1837416" cy="981144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8388398" y="3282041"/>
            <a:ext cx="1556657" cy="576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72" y="2645227"/>
            <a:ext cx="3701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남들이 뭐라 하건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正道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걷는다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그게 바로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현명한 삶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06787" y="1338944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이름 </a:t>
            </a:r>
            <a:r>
              <a:rPr lang="ko-KR" altLang="en-US" dirty="0"/>
              <a:t>삼</a:t>
            </a:r>
            <a:r>
              <a:rPr lang="ko-KR" altLang="en-US" dirty="0" smtClean="0"/>
              <a:t>행시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391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#3. </a:t>
            </a:r>
            <a:r>
              <a:rPr lang="ko-KR" altLang="en-US" dirty="0"/>
              <a:t>정수형 변수의 나눗셈은 정수범위에서 </a:t>
            </a:r>
            <a:r>
              <a:rPr lang="ko-KR" altLang="en-US" dirty="0" smtClean="0"/>
              <a:t>버림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169280"/>
            <a:ext cx="7763958" cy="36485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5487184"/>
            <a:ext cx="4277322" cy="1086002"/>
          </a:xfrm>
          <a:prstGeom prst="rect">
            <a:avLst/>
          </a:prstGeom>
        </p:spPr>
      </p:pic>
      <p:sp>
        <p:nvSpPr>
          <p:cNvPr id="6" name="위로 굽은 화살표 5"/>
          <p:cNvSpPr/>
          <p:nvPr/>
        </p:nvSpPr>
        <p:spPr>
          <a:xfrm rot="5400000">
            <a:off x="4306522" y="5462843"/>
            <a:ext cx="1415143" cy="8055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 smtClean="0"/>
              <a:t>4. </a:t>
            </a:r>
            <a:r>
              <a:rPr lang="ko-KR" altLang="en-US" dirty="0"/>
              <a:t>원하는 자릿수 반올림</a:t>
            </a:r>
            <a:r>
              <a:rPr lang="en-US" altLang="ko-KR" dirty="0"/>
              <a:t>, </a:t>
            </a:r>
            <a:r>
              <a:rPr lang="ko-KR" altLang="en-US" dirty="0" smtClean="0"/>
              <a:t>버림 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761596"/>
            <a:ext cx="7506748" cy="5792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790" y="2627448"/>
            <a:ext cx="1717210" cy="193366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8560783" y="3412671"/>
            <a:ext cx="1665514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 smtClean="0"/>
              <a:t>5. </a:t>
            </a:r>
            <a:r>
              <a:rPr lang="ko-KR" altLang="en-US" dirty="0"/>
              <a:t>소수점 이하에서는 어떻게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536685"/>
            <a:ext cx="9231013" cy="34580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00" y="5430241"/>
            <a:ext cx="2156827" cy="1427759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5278660" y="5617792"/>
            <a:ext cx="1155670" cy="8273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단순 세금 계산기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위로 굽은 화살표 4"/>
          <p:cNvSpPr/>
          <p:nvPr/>
        </p:nvSpPr>
        <p:spPr>
          <a:xfrm rot="5400000">
            <a:off x="4163785" y="5578928"/>
            <a:ext cx="985114" cy="78925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608897"/>
            <a:ext cx="11187677" cy="47647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024" y="5703465"/>
            <a:ext cx="5177693" cy="103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세전</a:t>
            </a:r>
            <a:r>
              <a:rPr lang="ko-KR" altLang="en-US" dirty="0" smtClean="0"/>
              <a:t> 가격 구하기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665332"/>
            <a:ext cx="8621328" cy="25911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950" y="5257757"/>
            <a:ext cx="6495981" cy="1034186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3698319" y="4683512"/>
            <a:ext cx="1600201" cy="11484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콤마 찍기와 </a:t>
            </a:r>
            <a:r>
              <a:rPr lang="en-US" altLang="ko-KR" dirty="0" smtClean="0"/>
              <a:t>Calendar, </a:t>
            </a:r>
            <a:r>
              <a:rPr lang="en-US" altLang="ko-KR" dirty="0" err="1" smtClean="0"/>
              <a:t>SimpleDateFormat</a:t>
            </a:r>
            <a:r>
              <a:rPr lang="ko-KR" altLang="en-US" dirty="0" smtClean="0"/>
              <a:t>을 활용해 영수증 출력하기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46" y="378858"/>
            <a:ext cx="10668817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콤마 찍기와 </a:t>
            </a:r>
            <a:r>
              <a:rPr lang="en-US" altLang="ko-KR" dirty="0" smtClean="0"/>
              <a:t>Calendar, </a:t>
            </a:r>
            <a:r>
              <a:rPr lang="en-US" altLang="ko-KR" dirty="0" err="1" smtClean="0"/>
              <a:t>SimpleDateFormat</a:t>
            </a:r>
            <a:r>
              <a:rPr lang="ko-KR" altLang="en-US" dirty="0" smtClean="0"/>
              <a:t>을 활용해 영수증 출력하기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13" y="2466152"/>
            <a:ext cx="5580672" cy="26936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2121" y="161407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3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단순 환전 계산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8905" y="1165200"/>
            <a:ext cx="11463093" cy="29119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34099" y="5543257"/>
            <a:ext cx="6033016" cy="86555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413183">
            <a:off x="5927277" y="4581842"/>
            <a:ext cx="1039913" cy="28333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수수료 포함 환전 계산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4740" y="1261253"/>
            <a:ext cx="11253296" cy="15623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85348" y="5445835"/>
            <a:ext cx="7557212" cy="939823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387257">
            <a:off x="5514252" y="3926866"/>
            <a:ext cx="2025569" cy="37979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3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수수료 포함 환전 계산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5269" y="1276740"/>
            <a:ext cx="11436732" cy="23392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8798" y="5677623"/>
            <a:ext cx="6514403" cy="93356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5402311">
            <a:off x="5221870" y="4493027"/>
            <a:ext cx="1748259" cy="34965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2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47658" y="3124200"/>
            <a:ext cx="131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2</a:t>
            </a:r>
            <a:r>
              <a:rPr lang="ko-KR" altLang="en-US" sz="5400" dirty="0" smtClean="0"/>
              <a:t>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181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수수료 포함 환전 계산 </a:t>
            </a:r>
            <a:r>
              <a:rPr lang="en-US" altLang="ko-KR" smtClean="0"/>
              <a:t>3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4313" y="1072558"/>
            <a:ext cx="11307686" cy="23564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84286" y="5862401"/>
            <a:ext cx="6072309" cy="84819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386102">
            <a:off x="5358613" y="4378486"/>
            <a:ext cx="2037626" cy="55462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환전 예제 콤마 찍기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95433" y="5790454"/>
            <a:ext cx="6762592" cy="912163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5386102">
            <a:off x="5585081" y="4284850"/>
            <a:ext cx="2037626" cy="5546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C8D86">
              <a:alpha val="100000"/>
            </a:srgbClr>
          </a:solidFill>
          <a:ln w="34925" cap="flat" cmpd="sng" algn="in">
            <a:solidFill>
              <a:srgbClr val="43434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Franklin Gothic Book"/>
              <a:ea typeface="돋움"/>
              <a:cs typeface="돋움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0434" y="747154"/>
            <a:ext cx="11251566" cy="248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74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환전 예제 날짜</a:t>
            </a:r>
            <a:r>
              <a:rPr lang="en-US" altLang="ko-KR"/>
              <a:t>,</a:t>
            </a:r>
            <a:r>
              <a:rPr lang="ko-KR" altLang="en-US"/>
              <a:t> 시간 찍기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5978" y="1557816"/>
            <a:ext cx="11166022" cy="13045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62924" y="5294306"/>
            <a:ext cx="7333782" cy="1231713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362058">
            <a:off x="5545116" y="3811931"/>
            <a:ext cx="2037626" cy="5546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C8D86">
              <a:alpha val="100000"/>
            </a:srgbClr>
          </a:solidFill>
          <a:ln w="34925" cap="flat" cmpd="sng" algn="in">
            <a:solidFill>
              <a:srgbClr val="43434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Franklin Gothic Book"/>
              <a:ea typeface="돋움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57040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#1. VarEx1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189048"/>
            <a:ext cx="6958962" cy="35788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13" y="5260475"/>
            <a:ext cx="1903401" cy="1406862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4096006" y="5366660"/>
            <a:ext cx="1415143" cy="8055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#2. VarEx2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344885"/>
            <a:ext cx="8708908" cy="34557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828" y="5645526"/>
            <a:ext cx="1838132" cy="777671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4561281" y="5356969"/>
            <a:ext cx="1197431" cy="577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3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2886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#3. </a:t>
            </a:r>
            <a:r>
              <a:rPr lang="en-US" altLang="ko-KR" dirty="0" err="1" smtClean="0"/>
              <a:t>StringEx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6" y="766497"/>
            <a:ext cx="9050013" cy="38010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272" y="4746171"/>
            <a:ext cx="919436" cy="2111829"/>
          </a:xfrm>
          <a:prstGeom prst="rect">
            <a:avLst/>
          </a:prstGeom>
        </p:spPr>
      </p:pic>
      <p:sp>
        <p:nvSpPr>
          <p:cNvPr id="6" name="위로 굽은 화살표 5"/>
          <p:cNvSpPr/>
          <p:nvPr/>
        </p:nvSpPr>
        <p:spPr>
          <a:xfrm rot="5400000">
            <a:off x="5006052" y="5389628"/>
            <a:ext cx="1197431" cy="577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#4. </a:t>
            </a:r>
            <a:r>
              <a:rPr lang="en-US" altLang="ko-KR" dirty="0" err="1" smtClean="0"/>
              <a:t>SpecialCharEx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850433"/>
            <a:ext cx="11386457" cy="21555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481" y="4516482"/>
            <a:ext cx="2104076" cy="1679868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5027502" y="4773627"/>
            <a:ext cx="1698815" cy="577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#5. </a:t>
            </a:r>
            <a:r>
              <a:rPr lang="en-US" altLang="ko-KR" dirty="0" err="1" smtClean="0"/>
              <a:t>ScannerEx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231" y="5142700"/>
            <a:ext cx="5009641" cy="862048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5590082" y="4745821"/>
            <a:ext cx="1360178" cy="577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3" y="1262542"/>
            <a:ext cx="10031225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#6. PrintfEx1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674132"/>
            <a:ext cx="10602686" cy="58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210</Words>
  <Application>Microsoft Office PowerPoint</Application>
  <PresentationFormat>와이드스크린</PresentationFormat>
  <Paragraphs>41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돋움</vt:lpstr>
      <vt:lpstr>Franklin Gothic Book</vt:lpstr>
      <vt:lpstr>Crop</vt:lpstr>
      <vt:lpstr>2023.03.20 자바 심화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2023.03.20 자바 심화 과제</dc:title>
  <dc:creator>남정현</dc:creator>
  <cp:lastModifiedBy>남정현</cp:lastModifiedBy>
  <cp:revision>46</cp:revision>
  <dcterms:created xsi:type="dcterms:W3CDTF">2023-03-20T04:05:59Z</dcterms:created>
  <dcterms:modified xsi:type="dcterms:W3CDTF">2023-03-21T06:55:36Z</dcterms:modified>
  <cp:version/>
</cp:coreProperties>
</file>