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6"/>
  </p:notesMasterIdLst>
  <p:sldIdLst>
    <p:sldId id="694" r:id="rId4"/>
    <p:sldId id="1284" r:id="rId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FF99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4F1E-FB9F-413C-839F-6862334B6098}" v="93" dt="2019-08-19T14:29:3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56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  <pc:sldChg chg="addSp delSp modSp">
        <pc:chgData name="홍필두" userId="a613eac9-2ee1-4936-8d5c-6f3d69f7b146" providerId="ADAL" clId="{C49C4F1E-FB9F-413C-839F-6862334B6098}" dt="2019-08-19T14:29:39.678" v="1223"/>
        <pc:sldMkLst>
          <pc:docMk/>
          <pc:sldMk cId="127323727" sldId="1239"/>
        </pc:sldMkLst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7" creationId="{CB0EF7B1-5405-4F7E-886F-0A608C4D2322}"/>
          </ac:spMkLst>
        </pc:spChg>
        <pc:spChg chg="add mod">
          <ac:chgData name="홍필두" userId="a613eac9-2ee1-4936-8d5c-6f3d69f7b146" providerId="ADAL" clId="{C49C4F1E-FB9F-413C-839F-6862334B6098}" dt="2019-08-19T14:12:20.127" v="619" actId="1076"/>
          <ac:spMkLst>
            <pc:docMk/>
            <pc:sldMk cId="127323727" sldId="1239"/>
            <ac:spMk id="12" creationId="{25DACD4D-EC88-4902-AFAC-37ED327274C9}"/>
          </ac:spMkLst>
        </pc:spChg>
        <pc:spChg chg="add mod ord">
          <ac:chgData name="홍필두" userId="a613eac9-2ee1-4936-8d5c-6f3d69f7b146" providerId="ADAL" clId="{C49C4F1E-FB9F-413C-839F-6862334B6098}" dt="2019-08-19T14:19:32.071" v="895" actId="1076"/>
          <ac:spMkLst>
            <pc:docMk/>
            <pc:sldMk cId="127323727" sldId="1239"/>
            <ac:spMk id="18" creationId="{9AF33AFC-BC57-40A9-A227-553E33F57199}"/>
          </ac:spMkLst>
        </pc:spChg>
        <pc:spChg chg="add mod">
          <ac:chgData name="홍필두" userId="a613eac9-2ee1-4936-8d5c-6f3d69f7b146" providerId="ADAL" clId="{C49C4F1E-FB9F-413C-839F-6862334B6098}" dt="2019-08-19T14:19:44.348" v="899" actId="20577"/>
          <ac:spMkLst>
            <pc:docMk/>
            <pc:sldMk cId="127323727" sldId="1239"/>
            <ac:spMk id="21" creationId="{0EC16A75-2B80-4158-9D02-928A063726EA}"/>
          </ac:spMkLst>
        </pc:spChg>
        <pc:spChg chg="mod">
          <ac:chgData name="홍필두" userId="a613eac9-2ee1-4936-8d5c-6f3d69f7b146" providerId="ADAL" clId="{C49C4F1E-FB9F-413C-839F-6862334B6098}" dt="2019-08-19T14:29:39.678" v="1223"/>
          <ac:spMkLst>
            <pc:docMk/>
            <pc:sldMk cId="127323727" sldId="1239"/>
            <ac:spMk id="28" creationId="{623AE1B3-87DE-45E2-9035-46A074C76196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3" creationId="{597037AB-4A7A-4F72-9EB4-5E7BB8DF25DD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4" creationId="{C7C9C8E1-FE19-4333-90D4-82E37E238D1C}"/>
          </ac:spMkLst>
        </pc:spChg>
        <pc:spChg chg="mod ord">
          <ac:chgData name="홍필두" userId="a613eac9-2ee1-4936-8d5c-6f3d69f7b146" providerId="ADAL" clId="{C49C4F1E-FB9F-413C-839F-6862334B6098}" dt="2019-08-19T14:02:49.796" v="366" actId="1076"/>
          <ac:spMkLst>
            <pc:docMk/>
            <pc:sldMk cId="127323727" sldId="1239"/>
            <ac:spMk id="55" creationId="{B29056F7-1C73-470E-B8A7-A7EA9C92AD22}"/>
          </ac:spMkLst>
        </pc:spChg>
        <pc:picChg chg="add mod ord">
          <ac:chgData name="홍필두" userId="a613eac9-2ee1-4936-8d5c-6f3d69f7b146" providerId="ADAL" clId="{C49C4F1E-FB9F-413C-839F-6862334B6098}" dt="2019-08-19T14:19:25.861" v="893" actId="1076"/>
          <ac:picMkLst>
            <pc:docMk/>
            <pc:sldMk cId="127323727" sldId="1239"/>
            <ac:picMk id="2" creationId="{A527999E-65E2-4B9E-80FB-7D888FB899C5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3" creationId="{D594B77E-F1C3-4A95-8C9F-DE728725E48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5" creationId="{EAFB1D2C-F13C-479D-B7D3-0D0BD00214A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6" creationId="{148F7873-A573-4F65-9387-4830B96C2F40}"/>
          </ac:picMkLst>
        </pc:picChg>
        <pc:picChg chg="add mod">
          <ac:chgData name="홍필두" userId="a613eac9-2ee1-4936-8d5c-6f3d69f7b146" providerId="ADAL" clId="{C49C4F1E-FB9F-413C-839F-6862334B6098}" dt="2019-08-19T14:02:05.268" v="313" actId="1076"/>
          <ac:picMkLst>
            <pc:docMk/>
            <pc:sldMk cId="127323727" sldId="1239"/>
            <ac:picMk id="8" creationId="{98A69727-C39D-4356-94C8-C6C0195F736D}"/>
          </ac:picMkLst>
        </pc:picChg>
        <pc:picChg chg="add del mod">
          <ac:chgData name="홍필두" userId="a613eac9-2ee1-4936-8d5c-6f3d69f7b146" providerId="ADAL" clId="{C49C4F1E-FB9F-413C-839F-6862334B6098}" dt="2019-08-19T14:16:56.331" v="700" actId="478"/>
          <ac:picMkLst>
            <pc:docMk/>
            <pc:sldMk cId="127323727" sldId="1239"/>
            <ac:picMk id="10" creationId="{987A8B9A-7F02-4512-8720-262F2FADC6D8}"/>
          </ac:picMkLst>
        </pc:picChg>
        <pc:picChg chg="add mod">
          <ac:chgData name="홍필두" userId="a613eac9-2ee1-4936-8d5c-6f3d69f7b146" providerId="ADAL" clId="{C49C4F1E-FB9F-413C-839F-6862334B6098}" dt="2019-08-19T14:19:29.370" v="894" actId="1076"/>
          <ac:picMkLst>
            <pc:docMk/>
            <pc:sldMk cId="127323727" sldId="1239"/>
            <ac:picMk id="14" creationId="{3B93C117-4DBA-4AAE-AEAC-1977E7122133}"/>
          </ac:picMkLst>
        </pc:picChg>
        <pc:picChg chg="add mod">
          <ac:chgData name="홍필두" userId="a613eac9-2ee1-4936-8d5c-6f3d69f7b146" providerId="ADAL" clId="{C49C4F1E-FB9F-413C-839F-6862334B6098}" dt="2019-08-19T14:19:35.165" v="896" actId="1076"/>
          <ac:picMkLst>
            <pc:docMk/>
            <pc:sldMk cId="127323727" sldId="1239"/>
            <ac:picMk id="15" creationId="{9024D199-5A03-4DD6-BB88-BEE496EF2D7B}"/>
          </ac:picMkLst>
        </pc:picChg>
        <pc:picChg chg="add mod">
          <ac:chgData name="홍필두" userId="a613eac9-2ee1-4936-8d5c-6f3d69f7b146" providerId="ADAL" clId="{C49C4F1E-FB9F-413C-839F-6862334B6098}" dt="2019-08-19T14:21:22.291" v="1002" actId="1076"/>
          <ac:picMkLst>
            <pc:docMk/>
            <pc:sldMk cId="127323727" sldId="1239"/>
            <ac:picMk id="16" creationId="{D6CF4BFD-205A-4F9E-A884-163165FADDB9}"/>
          </ac:picMkLst>
        </pc:pic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1" creationId="{EDBB015B-B9D8-4DE6-96B4-58E0DA2C62CB}"/>
          </ac:cxnSpMkLst>
        </pc:cxn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3" creationId="{1794A25D-40C3-476E-BFBB-C4B0AE312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1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2020-07-08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53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 </a:t>
            </a:r>
            <a:r>
              <a:rPr lang="en-US" altLang="ko-KR" sz="2400" dirty="0" smtClean="0"/>
              <a:t>SPRING </a:t>
            </a:r>
            <a:r>
              <a:rPr lang="en-US" altLang="ko-KR" sz="2400" dirty="0" smtClean="0"/>
              <a:t>08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김규석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#1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호텔 예약 시스템 만들기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지난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주간의 게시판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달력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과제와 추가 기능을 발굴하여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/>
              <a:t>  </a:t>
            </a:r>
            <a:r>
              <a:rPr lang="ko-KR" altLang="en-US" sz="1600" smtClean="0"/>
              <a:t>기존의 </a:t>
            </a:r>
            <a:r>
              <a:rPr lang="ko-KR" altLang="en-US" sz="1600" dirty="0" smtClean="0"/>
              <a:t>상용화된 호텔 예약 시스템을 선정하여 벤치마킹 하기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방의 개수 등의 레코드는 실제보다 줄여도 되나 기능은 모두 포함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46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57067</TotalTime>
  <Words>50</Words>
  <Application>Microsoft Office PowerPoint</Application>
  <PresentationFormat>A4 용지(210x297mm)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 SPRING 08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CTC</cp:lastModifiedBy>
  <cp:revision>3267</cp:revision>
  <cp:lastPrinted>2015-10-28T04:44:44Z</cp:lastPrinted>
  <dcterms:created xsi:type="dcterms:W3CDTF">2003-10-22T07:02:37Z</dcterms:created>
  <dcterms:modified xsi:type="dcterms:W3CDTF">2020-07-08T08:09:51Z</dcterms:modified>
</cp:coreProperties>
</file>