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4" r:id="rId4"/>
    <p:sldId id="276" r:id="rId5"/>
    <p:sldId id="277" r:id="rId6"/>
    <p:sldId id="278" r:id="rId7"/>
    <p:sldId id="279" r:id="rId8"/>
    <p:sldId id="280" r:id="rId9"/>
    <p:sldId id="282" r:id="rId10"/>
    <p:sldId id="281" r:id="rId11"/>
    <p:sldId id="273" r:id="rId12"/>
    <p:sldId id="272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7" y="2514600"/>
            <a:ext cx="8361229" cy="991080"/>
          </a:xfrm>
        </p:spPr>
        <p:txBody>
          <a:bodyPr/>
          <a:lstStyle/>
          <a:p>
            <a:r>
              <a:rPr lang="en-US" altLang="ko-KR" sz="6000" dirty="0" smtClean="0"/>
              <a:t>2023.04.10 </a:t>
            </a:r>
            <a:r>
              <a:rPr lang="en-US" altLang="ko-KR" sz="6000" dirty="0"/>
              <a:t>c</a:t>
            </a:r>
            <a:r>
              <a:rPr lang="ko-KR" altLang="en-US" sz="6000" dirty="0"/>
              <a:t>언어 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501421"/>
          </a:xfrm>
        </p:spPr>
        <p:txBody>
          <a:bodyPr/>
          <a:lstStyle/>
          <a:p>
            <a:r>
              <a:rPr lang="ko-KR" altLang="en-US" dirty="0" smtClean="0"/>
              <a:t>실습과제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환전프로그램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808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0"/>
            <a:ext cx="9601200" cy="361950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실습과제 </a:t>
            </a:r>
            <a:r>
              <a:rPr lang="en-US" altLang="ko-KR" sz="2000" dirty="0"/>
              <a:t>1-5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566" y="847364"/>
            <a:ext cx="6392167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6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0"/>
            <a:ext cx="9601200" cy="361950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환전 프로그램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361950"/>
            <a:ext cx="6820852" cy="30865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3781" t="23358"/>
          <a:stretch/>
        </p:blipFill>
        <p:spPr>
          <a:xfrm>
            <a:off x="3188683" y="3448481"/>
            <a:ext cx="5796535" cy="342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88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0"/>
            <a:ext cx="9601200" cy="361950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환전 프로그램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70" y="361950"/>
            <a:ext cx="7240010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2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0"/>
            <a:ext cx="9601200" cy="361950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환전 프로그램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825" y="828391"/>
            <a:ext cx="7403516" cy="523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28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0"/>
            <a:ext cx="9601200" cy="361950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환전 프로그램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561839"/>
            <a:ext cx="4972744" cy="19433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38" y="561839"/>
            <a:ext cx="5001323" cy="18766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" y="2924170"/>
            <a:ext cx="4991797" cy="18671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917" y="2924170"/>
            <a:ext cx="4972744" cy="18957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2978" y="4971787"/>
            <a:ext cx="4972744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4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0"/>
            <a:ext cx="9601200" cy="361950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실습과제 </a:t>
            </a:r>
            <a:r>
              <a:rPr lang="en-US" altLang="ko-KR" sz="2000" dirty="0" smtClean="0"/>
              <a:t>1-1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495247"/>
            <a:ext cx="6574024" cy="10192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2228795"/>
            <a:ext cx="4620270" cy="36009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317" y="3341150"/>
            <a:ext cx="5050022" cy="13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7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0"/>
            <a:ext cx="9601200" cy="361950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실습과제 </a:t>
            </a:r>
            <a:r>
              <a:rPr lang="en-US" altLang="ko-KR" sz="2000" dirty="0" smtClean="0"/>
              <a:t>1-2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576174"/>
            <a:ext cx="4286848" cy="12670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2057400"/>
            <a:ext cx="5468113" cy="47345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753" y="2057400"/>
            <a:ext cx="4248743" cy="13622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989" y="4424693"/>
            <a:ext cx="4258269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3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0"/>
            <a:ext cx="9601200" cy="361950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실습과제 </a:t>
            </a:r>
            <a:r>
              <a:rPr lang="en-US" altLang="ko-KR" sz="2000" dirty="0" smtClean="0"/>
              <a:t>1-3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361950"/>
            <a:ext cx="4324954" cy="20957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4820" t="15497"/>
          <a:stretch/>
        </p:blipFill>
        <p:spPr>
          <a:xfrm>
            <a:off x="5115529" y="0"/>
            <a:ext cx="4862964" cy="54820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8944" y="4116955"/>
            <a:ext cx="2553056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9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0"/>
            <a:ext cx="9601200" cy="361950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실습과제 </a:t>
            </a:r>
            <a:r>
              <a:rPr lang="en-US" altLang="ko-KR" sz="2000" dirty="0"/>
              <a:t>1-3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318" y="1938209"/>
            <a:ext cx="5996282" cy="261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9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0"/>
            <a:ext cx="9601200" cy="361950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실습과제 </a:t>
            </a:r>
            <a:r>
              <a:rPr lang="en-US" altLang="ko-KR" sz="2000" dirty="0" smtClean="0"/>
              <a:t>1-4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361950"/>
            <a:ext cx="6373114" cy="23053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766732"/>
            <a:ext cx="5010849" cy="40105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791" y="947819"/>
            <a:ext cx="4239217" cy="11336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7791" y="4209970"/>
            <a:ext cx="4258269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8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0"/>
            <a:ext cx="9601200" cy="361950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실습과제 </a:t>
            </a:r>
            <a:r>
              <a:rPr lang="en-US" altLang="ko-KR" sz="2000" dirty="0" smtClean="0"/>
              <a:t>1-5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361950"/>
            <a:ext cx="3334215" cy="32770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729" y="361950"/>
            <a:ext cx="4591691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2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0"/>
            <a:ext cx="9601200" cy="361950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실습과제 </a:t>
            </a:r>
            <a:r>
              <a:rPr lang="en-US" altLang="ko-KR" sz="2000" dirty="0"/>
              <a:t>1-5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37" y="1699991"/>
            <a:ext cx="4210638" cy="31722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468" y="1699991"/>
            <a:ext cx="4220164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4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0"/>
            <a:ext cx="9601200" cy="361950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실습과제 </a:t>
            </a:r>
            <a:r>
              <a:rPr lang="en-US" altLang="ko-KR" sz="2000" dirty="0"/>
              <a:t>1-5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365" y="1828574"/>
            <a:ext cx="4258269" cy="32389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166" y="1828574"/>
            <a:ext cx="4239217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25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245</TotalTime>
  <Words>34</Words>
  <Application>Microsoft Office PowerPoint</Application>
  <PresentationFormat>와이드스크린</PresentationFormat>
  <Paragraphs>15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돋움</vt:lpstr>
      <vt:lpstr>Franklin Gothic Book</vt:lpstr>
      <vt:lpstr>Crop</vt:lpstr>
      <vt:lpstr>2023.04.10 c언어 과제</vt:lpstr>
      <vt:lpstr>실습과제 1-1</vt:lpstr>
      <vt:lpstr>실습과제 1-2</vt:lpstr>
      <vt:lpstr>실습과제 1-3</vt:lpstr>
      <vt:lpstr>실습과제 1-3</vt:lpstr>
      <vt:lpstr>실습과제 1-4</vt:lpstr>
      <vt:lpstr>실습과제 1-5</vt:lpstr>
      <vt:lpstr>실습과제 1-5</vt:lpstr>
      <vt:lpstr>실습과제 1-5</vt:lpstr>
      <vt:lpstr>실습과제 1-5</vt:lpstr>
      <vt:lpstr>환전 프로그램</vt:lpstr>
      <vt:lpstr>환전 프로그램</vt:lpstr>
      <vt:lpstr>환전 프로그램</vt:lpstr>
      <vt:lpstr>환전 프로그램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2023.04.10 c언어 과제</dc:title>
  <dc:creator>Bino</dc:creator>
  <cp:lastModifiedBy>Bino</cp:lastModifiedBy>
  <cp:revision>13</cp:revision>
  <dcterms:created xsi:type="dcterms:W3CDTF">2023-04-10T03:47:03Z</dcterms:created>
  <dcterms:modified xsi:type="dcterms:W3CDTF">2023-04-10T07:54:10Z</dcterms:modified>
</cp:coreProperties>
</file>