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0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7" y="2676525"/>
            <a:ext cx="8361229" cy="895830"/>
          </a:xfrm>
        </p:spPr>
        <p:txBody>
          <a:bodyPr/>
          <a:lstStyle/>
          <a:p>
            <a:r>
              <a:rPr lang="en-US" altLang="ko-KR" sz="6000" dirty="0" smtClean="0"/>
              <a:t>2023.04.05 c</a:t>
            </a:r>
            <a:r>
              <a:rPr lang="ko-KR" altLang="en-US" sz="6000" dirty="0" smtClean="0"/>
              <a:t>언어 과제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- Computational Thinking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1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3279" y="121920"/>
            <a:ext cx="11262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lt"/>
              </a:rPr>
              <a:t>1. </a:t>
            </a:r>
            <a:r>
              <a:rPr lang="ko-KR" altLang="en-US" dirty="0" err="1" smtClean="0">
                <a:latin typeface="+mj-lt"/>
              </a:rPr>
              <a:t>서현역에서</a:t>
            </a:r>
            <a:r>
              <a:rPr lang="ko-KR" altLang="en-US" dirty="0" smtClean="0">
                <a:latin typeface="+mj-lt"/>
              </a:rPr>
              <a:t> </a:t>
            </a:r>
            <a:r>
              <a:rPr lang="ko-KR" altLang="en-US" dirty="0" err="1" smtClean="0">
                <a:latin typeface="+mj-lt"/>
              </a:rPr>
              <a:t>보정동</a:t>
            </a:r>
            <a:r>
              <a:rPr lang="ko-KR" altLang="en-US" dirty="0" smtClean="0">
                <a:latin typeface="+mj-lt"/>
              </a:rPr>
              <a:t> </a:t>
            </a:r>
            <a:r>
              <a:rPr lang="ko-KR" altLang="en-US" dirty="0" err="1" smtClean="0">
                <a:latin typeface="+mj-lt"/>
              </a:rPr>
              <a:t>솔뫼마을</a:t>
            </a:r>
            <a:r>
              <a:rPr lang="ko-KR" altLang="en-US" dirty="0" smtClean="0">
                <a:latin typeface="+mj-lt"/>
              </a:rPr>
              <a:t> </a:t>
            </a:r>
            <a:r>
              <a:rPr lang="ko-KR" altLang="en-US" dirty="0" err="1" smtClean="0">
                <a:latin typeface="+mj-lt"/>
              </a:rPr>
              <a:t>현대홈타운</a:t>
            </a:r>
            <a:r>
              <a:rPr lang="ko-KR" altLang="en-US" dirty="0" smtClean="0">
                <a:latin typeface="+mj-lt"/>
              </a:rPr>
              <a:t> 아파트까지 이동하는데 발생하는 요금 계산해보기</a:t>
            </a:r>
            <a:endParaRPr lang="en-US" altLang="ko-KR" dirty="0" smtClean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r>
              <a:rPr lang="ko-KR" altLang="en-US" dirty="0" smtClean="0"/>
              <a:t>● </a:t>
            </a:r>
            <a:r>
              <a:rPr lang="ko-KR" altLang="en-US" dirty="0"/>
              <a:t>수도권 </a:t>
            </a:r>
            <a:r>
              <a:rPr lang="en-US" altLang="ko-KR" dirty="0"/>
              <a:t>(</a:t>
            </a:r>
            <a:r>
              <a:rPr lang="ko-KR" altLang="en-US" dirty="0"/>
              <a:t>서울</a:t>
            </a:r>
            <a:r>
              <a:rPr lang="en-US" altLang="ko-KR" dirty="0"/>
              <a:t>/</a:t>
            </a:r>
            <a:r>
              <a:rPr lang="ko-KR" altLang="en-US" dirty="0"/>
              <a:t>경기</a:t>
            </a:r>
            <a:r>
              <a:rPr lang="en-US" altLang="ko-KR" dirty="0"/>
              <a:t>/</a:t>
            </a:r>
            <a:r>
              <a:rPr lang="ko-KR" altLang="en-US" dirty="0"/>
              <a:t>인천</a:t>
            </a:r>
            <a:r>
              <a:rPr lang="en-US" altLang="ko-KR" dirty="0"/>
              <a:t>) </a:t>
            </a:r>
            <a:r>
              <a:rPr lang="ko-KR" altLang="en-US" dirty="0"/>
              <a:t>지역 </a:t>
            </a:r>
            <a:r>
              <a:rPr lang="ko-KR" altLang="en-US" dirty="0" smtClean="0"/>
              <a:t>버스 </a:t>
            </a:r>
            <a:r>
              <a:rPr lang="en-US" altLang="ko-KR" dirty="0"/>
              <a:t>&amp;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버스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지하철 </a:t>
            </a:r>
            <a:r>
              <a:rPr lang="ko-KR" altLang="en-US" dirty="0" err="1" smtClean="0"/>
              <a:t>환승요금</a:t>
            </a:r>
            <a:r>
              <a:rPr lang="ko-KR" altLang="en-US" dirty="0" smtClean="0"/>
              <a:t> 기준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+mj-lt"/>
              </a:rPr>
              <a:t>버스 간 동일노선 </a:t>
            </a:r>
            <a:r>
              <a:rPr lang="ko-KR" altLang="en-US" dirty="0" err="1" smtClean="0">
                <a:latin typeface="+mj-lt"/>
              </a:rPr>
              <a:t>환승</a:t>
            </a:r>
            <a:r>
              <a:rPr lang="ko-KR" altLang="en-US" dirty="0" smtClean="0">
                <a:latin typeface="+mj-lt"/>
              </a:rPr>
              <a:t> 적용 불가</a:t>
            </a:r>
            <a:endParaRPr lang="en-US" altLang="ko-KR" dirty="0" smtClean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+mj-lt"/>
              </a:rPr>
              <a:t>환승가능</a:t>
            </a:r>
            <a:r>
              <a:rPr lang="ko-KR" altLang="en-US" dirty="0" smtClean="0">
                <a:latin typeface="+mj-lt"/>
              </a:rPr>
              <a:t> 시간 </a:t>
            </a:r>
            <a:r>
              <a:rPr lang="en-US" altLang="ko-KR" dirty="0" smtClean="0">
                <a:latin typeface="+mj-lt"/>
              </a:rPr>
              <a:t>: </a:t>
            </a:r>
            <a:r>
              <a:rPr lang="ko-KR" altLang="en-US" dirty="0" smtClean="0">
                <a:latin typeface="+mj-lt"/>
              </a:rPr>
              <a:t>하차시간부터 </a:t>
            </a:r>
            <a:r>
              <a:rPr lang="en-US" altLang="ko-KR" dirty="0" smtClean="0">
                <a:latin typeface="+mj-lt"/>
              </a:rPr>
              <a:t>30</a:t>
            </a:r>
            <a:r>
              <a:rPr lang="ko-KR" altLang="en-US" dirty="0" smtClean="0">
                <a:latin typeface="+mj-lt"/>
              </a:rPr>
              <a:t>분 </a:t>
            </a:r>
            <a:r>
              <a:rPr lang="en-US" altLang="ko-KR" dirty="0" smtClean="0">
                <a:latin typeface="+mj-lt"/>
              </a:rPr>
              <a:t>/ </a:t>
            </a:r>
            <a:r>
              <a:rPr lang="ko-KR" altLang="en-US" dirty="0" smtClean="0">
                <a:latin typeface="+mj-lt"/>
              </a:rPr>
              <a:t>저녁 </a:t>
            </a:r>
            <a:r>
              <a:rPr lang="en-US" altLang="ko-KR" dirty="0" smtClean="0">
                <a:latin typeface="+mj-lt"/>
              </a:rPr>
              <a:t>9</a:t>
            </a:r>
            <a:r>
              <a:rPr lang="ko-KR" altLang="en-US" dirty="0" smtClean="0">
                <a:latin typeface="+mj-lt"/>
              </a:rPr>
              <a:t>시</a:t>
            </a:r>
            <a:r>
              <a:rPr lang="en-US" altLang="ko-KR" dirty="0" smtClean="0">
                <a:latin typeface="+mj-lt"/>
              </a:rPr>
              <a:t>~</a:t>
            </a:r>
            <a:r>
              <a:rPr lang="ko-KR" altLang="en-US" dirty="0" smtClean="0">
                <a:latin typeface="+mj-lt"/>
              </a:rPr>
              <a:t>오전 </a:t>
            </a:r>
            <a:r>
              <a:rPr lang="en-US" altLang="ko-KR" dirty="0" smtClean="0">
                <a:latin typeface="+mj-lt"/>
              </a:rPr>
              <a:t>7</a:t>
            </a:r>
            <a:r>
              <a:rPr lang="ko-KR" altLang="en-US" dirty="0" smtClean="0">
                <a:latin typeface="+mj-lt"/>
              </a:rPr>
              <a:t>시 </a:t>
            </a:r>
            <a:r>
              <a:rPr lang="en-US" altLang="ko-KR" dirty="0" smtClean="0">
                <a:latin typeface="+mj-lt"/>
              </a:rPr>
              <a:t>: 1</a:t>
            </a:r>
            <a:r>
              <a:rPr lang="ko-KR" altLang="en-US" dirty="0" smtClean="0">
                <a:latin typeface="+mj-lt"/>
              </a:rPr>
              <a:t>시간</a:t>
            </a:r>
            <a:endParaRPr lang="en-US" altLang="ko-KR" dirty="0" smtClean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+mj-lt"/>
              </a:rPr>
              <a:t>환승가능</a:t>
            </a:r>
            <a:r>
              <a:rPr lang="ko-KR" altLang="en-US" dirty="0" smtClean="0">
                <a:latin typeface="+mj-lt"/>
              </a:rPr>
              <a:t> 횟수 </a:t>
            </a:r>
            <a:r>
              <a:rPr lang="en-US" altLang="ko-KR" dirty="0" smtClean="0">
                <a:latin typeface="+mj-lt"/>
              </a:rPr>
              <a:t>: </a:t>
            </a:r>
            <a:r>
              <a:rPr lang="ko-KR" altLang="en-US" dirty="0" smtClean="0">
                <a:latin typeface="+mj-lt"/>
              </a:rPr>
              <a:t>최대 </a:t>
            </a:r>
            <a:r>
              <a:rPr lang="en-US" altLang="ko-KR" dirty="0" smtClean="0">
                <a:latin typeface="+mj-lt"/>
              </a:rPr>
              <a:t>4</a:t>
            </a:r>
            <a:r>
              <a:rPr lang="ko-KR" altLang="en-US" dirty="0" smtClean="0">
                <a:latin typeface="+mj-lt"/>
              </a:rPr>
              <a:t>회</a:t>
            </a:r>
            <a:endParaRPr lang="en-US" altLang="ko-KR" dirty="0" smtClean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endParaRPr lang="en-US" altLang="ko-KR" dirty="0" smtClean="0">
              <a:latin typeface="+mj-lt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742482"/>
              </p:ext>
            </p:extLst>
          </p:nvPr>
        </p:nvGraphicFramePr>
        <p:xfrm>
          <a:off x="843279" y="2430244"/>
          <a:ext cx="8128000" cy="2354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16876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기본 요금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탑승수단 간 요금 동일 시 무료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탑승수단 간 요금 차이 시 높은 기본요금 적용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이동거리 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10km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까지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서울광역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경기좌석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직행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인천좌석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광역 버스는 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30km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까지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56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추가 요금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5km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마다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원씩 추가요금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환승요금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부과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43279" y="5496910"/>
            <a:ext cx="870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경기도 시내버스 </a:t>
            </a:r>
            <a:r>
              <a:rPr lang="ko-KR" altLang="en-US" dirty="0" smtClean="0"/>
              <a:t>기본요금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거리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1,450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/10km</a:t>
            </a:r>
          </a:p>
          <a:p>
            <a:r>
              <a:rPr lang="ko-KR" altLang="en-US" dirty="0" smtClean="0"/>
              <a:t>용인시 마을버스 기본요금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거리 </a:t>
            </a:r>
            <a:r>
              <a:rPr lang="en-US" altLang="ko-KR" dirty="0" smtClean="0"/>
              <a:t>: 1,350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/10km</a:t>
            </a:r>
          </a:p>
          <a:p>
            <a:r>
              <a:rPr lang="ko-KR" altLang="en-US" dirty="0" smtClean="0"/>
              <a:t>수도권 전철 기본요금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거리 </a:t>
            </a:r>
            <a:r>
              <a:rPr lang="en-US" altLang="ko-KR" dirty="0" smtClean="0"/>
              <a:t>: 1,250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/10km</a:t>
            </a:r>
          </a:p>
        </p:txBody>
      </p:sp>
    </p:spTree>
    <p:extLst>
      <p:ext uri="{BB962C8B-B14F-4D97-AF65-F5344CB8AC3E}">
        <p14:creationId xmlns:p14="http://schemas.microsoft.com/office/powerpoint/2010/main" val="4111577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3279" y="121920"/>
            <a:ext cx="961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서현역에서</a:t>
            </a:r>
            <a:r>
              <a:rPr lang="ko-KR" altLang="en-US" dirty="0"/>
              <a:t> </a:t>
            </a:r>
            <a:r>
              <a:rPr lang="ko-KR" altLang="en-US" dirty="0" err="1"/>
              <a:t>보정동</a:t>
            </a:r>
            <a:r>
              <a:rPr lang="ko-KR" altLang="en-US" dirty="0"/>
              <a:t> </a:t>
            </a:r>
            <a:r>
              <a:rPr lang="ko-KR" altLang="en-US" dirty="0" err="1"/>
              <a:t>솔뫼마을</a:t>
            </a:r>
            <a:r>
              <a:rPr lang="ko-KR" altLang="en-US" dirty="0"/>
              <a:t> </a:t>
            </a:r>
            <a:r>
              <a:rPr lang="ko-KR" altLang="en-US" dirty="0" err="1"/>
              <a:t>현대홈타운</a:t>
            </a:r>
            <a:r>
              <a:rPr lang="ko-KR" altLang="en-US" dirty="0"/>
              <a:t> 아파트까지 이동하는데 발생하는 요금 계산해보기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843279" y="735724"/>
            <a:ext cx="112565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Case 1. </a:t>
            </a:r>
            <a:r>
              <a:rPr lang="ko-KR" altLang="en-US" dirty="0" smtClean="0"/>
              <a:t>지하철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버스 이용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서현역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수인분당선에서</a:t>
            </a:r>
            <a:r>
              <a:rPr lang="ko-KR" altLang="en-US" dirty="0" smtClean="0"/>
              <a:t> 죽전</a:t>
            </a:r>
            <a:r>
              <a:rPr lang="en-US" altLang="ko-KR" dirty="0" smtClean="0"/>
              <a:t>/</a:t>
            </a:r>
            <a:r>
              <a:rPr lang="ko-KR" altLang="en-US" dirty="0" smtClean="0"/>
              <a:t>인천행 수인분당선 탑승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수도권 전철 기본요금 </a:t>
            </a:r>
            <a:r>
              <a:rPr lang="en-US" altLang="ko-KR" sz="1600" dirty="0" smtClean="0"/>
              <a:t>1,250</a:t>
            </a:r>
            <a:r>
              <a:rPr lang="ko-KR" altLang="en-US" sz="1600" dirty="0" smtClean="0"/>
              <a:t>원 발생</a:t>
            </a:r>
            <a:r>
              <a:rPr lang="en-US" altLang="ko-KR" sz="1600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5.6km </a:t>
            </a:r>
            <a:r>
              <a:rPr lang="ko-KR" altLang="en-US" dirty="0" smtClean="0"/>
              <a:t>이동 후 </a:t>
            </a:r>
            <a:r>
              <a:rPr lang="ko-KR" altLang="en-US" dirty="0" err="1" smtClean="0"/>
              <a:t>오리역에서</a:t>
            </a:r>
            <a:r>
              <a:rPr lang="ko-KR" altLang="en-US" dirty="0" smtClean="0"/>
              <a:t> 하차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기본 운행거리 </a:t>
            </a:r>
            <a:r>
              <a:rPr lang="en-US" altLang="ko-KR" sz="1600" dirty="0" smtClean="0"/>
              <a:t>10km </a:t>
            </a:r>
            <a:r>
              <a:rPr lang="ko-KR" altLang="en-US" sz="1600" dirty="0" smtClean="0"/>
              <a:t>이내에서 하차하여 추가요금 </a:t>
            </a:r>
            <a:r>
              <a:rPr lang="en-US" altLang="ko-KR" sz="1600" dirty="0" smtClean="0"/>
              <a:t>X)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용인시 마을버스 </a:t>
            </a:r>
            <a:r>
              <a:rPr lang="en-US" altLang="ko-KR" dirty="0" smtClean="0"/>
              <a:t>19</a:t>
            </a:r>
            <a:r>
              <a:rPr lang="ko-KR" altLang="en-US" dirty="0" smtClean="0"/>
              <a:t>번 탑승 </a:t>
            </a:r>
            <a:r>
              <a:rPr lang="en-US" altLang="ko-KR" sz="1600" dirty="0" smtClean="0"/>
              <a:t>(10km </a:t>
            </a:r>
            <a:r>
              <a:rPr lang="ko-KR" altLang="en-US" sz="1600" dirty="0" smtClean="0"/>
              <a:t>내에서 이루어진 </a:t>
            </a:r>
            <a:r>
              <a:rPr lang="ko-KR" altLang="en-US" sz="1600" dirty="0" err="1" smtClean="0"/>
              <a:t>환승이므로</a:t>
            </a:r>
            <a:r>
              <a:rPr lang="ko-KR" altLang="en-US" sz="1600" dirty="0" smtClean="0"/>
              <a:t> 추가요금 </a:t>
            </a:r>
            <a:r>
              <a:rPr lang="en-US" altLang="ko-KR" sz="1600" dirty="0" smtClean="0"/>
              <a:t>X)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4.3km </a:t>
            </a:r>
            <a:r>
              <a:rPr lang="ko-KR" altLang="en-US" dirty="0" smtClean="0"/>
              <a:t>이동 후 </a:t>
            </a:r>
            <a:r>
              <a:rPr lang="ko-KR" altLang="en-US" dirty="0" err="1" smtClean="0"/>
              <a:t>솔뫼마을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현대홈타운</a:t>
            </a:r>
            <a:r>
              <a:rPr lang="ko-KR" altLang="en-US" dirty="0" smtClean="0"/>
              <a:t> 아파트에서 하차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기본요금이 </a:t>
            </a:r>
            <a:r>
              <a:rPr lang="en-US" altLang="ko-KR" sz="1600" dirty="0" smtClean="0"/>
              <a:t>1,350</a:t>
            </a:r>
            <a:r>
              <a:rPr lang="ko-KR" altLang="en-US" sz="1600" dirty="0" smtClean="0"/>
              <a:t>원인 용인시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마을버스를 이용했기 때문에 </a:t>
            </a:r>
            <a:r>
              <a:rPr lang="en-US" altLang="ko-KR" sz="1600" dirty="0" smtClean="0"/>
              <a:t>100</a:t>
            </a:r>
            <a:r>
              <a:rPr lang="ko-KR" altLang="en-US" sz="1600" dirty="0" smtClean="0"/>
              <a:t>원의 차액이 발생 → 총 </a:t>
            </a:r>
            <a:r>
              <a:rPr lang="en-US" altLang="ko-KR" sz="1600" dirty="0" smtClean="0"/>
              <a:t>1,350</a:t>
            </a:r>
            <a:r>
              <a:rPr lang="ko-KR" altLang="en-US" sz="1600" dirty="0" smtClean="0"/>
              <a:t>원의 교통요금 발생</a:t>
            </a:r>
            <a:r>
              <a:rPr lang="en-US" altLang="ko-KR" sz="1600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r>
              <a:rPr lang="en-US" altLang="ko-KR" sz="1400" dirty="0" smtClean="0"/>
              <a:t>*</a:t>
            </a:r>
            <a:r>
              <a:rPr lang="ko-KR" altLang="en-US" sz="1400" dirty="0"/>
              <a:t> 기본료가 더 비싼 교통수단으로 </a:t>
            </a:r>
            <a:r>
              <a:rPr lang="ko-KR" altLang="en-US" sz="1400" dirty="0" err="1" smtClean="0"/>
              <a:t>환승하면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기본요금만큼의 차액이 </a:t>
            </a:r>
            <a:r>
              <a:rPr lang="ko-KR" altLang="en-US" sz="1400" dirty="0" smtClean="0"/>
              <a:t>발생함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43279" y="3534741"/>
            <a:ext cx="112565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Case 2. </a:t>
            </a:r>
            <a:r>
              <a:rPr lang="ko-KR" altLang="en-US" dirty="0" smtClean="0"/>
              <a:t>버스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버스 이용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서현역</a:t>
            </a:r>
            <a:r>
              <a:rPr lang="en-US" altLang="ko-KR" dirty="0" smtClean="0"/>
              <a:t>, AK</a:t>
            </a:r>
            <a:r>
              <a:rPr lang="ko-KR" altLang="en-US" dirty="0" smtClean="0"/>
              <a:t>플라자 버스 정류장에서 </a:t>
            </a:r>
            <a:r>
              <a:rPr lang="en-US" altLang="ko-KR" dirty="0" smtClean="0"/>
              <a:t>720-2</a:t>
            </a:r>
            <a:r>
              <a:rPr lang="ko-KR" altLang="en-US" dirty="0" smtClean="0"/>
              <a:t>번 버스 탑승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경기도 시내버스 기본요금 </a:t>
            </a:r>
            <a:r>
              <a:rPr lang="en-US" altLang="ko-KR" sz="1600" dirty="0" smtClean="0"/>
              <a:t>1,450</a:t>
            </a:r>
            <a:r>
              <a:rPr lang="ko-KR" altLang="en-US" sz="1600" dirty="0" smtClean="0"/>
              <a:t>원 발생</a:t>
            </a:r>
            <a:r>
              <a:rPr lang="en-US" altLang="ko-KR" sz="1600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7.8km </a:t>
            </a:r>
            <a:r>
              <a:rPr lang="ko-KR" altLang="en-US" dirty="0" smtClean="0"/>
              <a:t>이동 후 죽전초중고교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대현초교 정류장에서 하차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기본 운행거리 </a:t>
            </a:r>
            <a:r>
              <a:rPr lang="en-US" altLang="ko-KR" sz="1600" dirty="0" smtClean="0"/>
              <a:t>10km </a:t>
            </a:r>
            <a:r>
              <a:rPr lang="ko-KR" altLang="en-US" sz="1600" dirty="0" smtClean="0"/>
              <a:t>이내에서 하차하여 추가요금</a:t>
            </a:r>
            <a:r>
              <a:rPr lang="en-US" altLang="ko-KR" sz="1600" dirty="0" smtClean="0"/>
              <a:t>X)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용인시 마을버스 </a:t>
            </a:r>
            <a:r>
              <a:rPr lang="en-US" altLang="ko-KR" dirty="0" smtClean="0"/>
              <a:t>19</a:t>
            </a:r>
            <a:r>
              <a:rPr lang="ko-KR" altLang="en-US" dirty="0" smtClean="0"/>
              <a:t>번 탑승 </a:t>
            </a:r>
            <a:r>
              <a:rPr lang="en-US" altLang="ko-KR" sz="1600" dirty="0" smtClean="0"/>
              <a:t>(10km </a:t>
            </a:r>
            <a:r>
              <a:rPr lang="ko-KR" altLang="en-US" sz="1600" dirty="0" smtClean="0"/>
              <a:t>내 </a:t>
            </a:r>
            <a:r>
              <a:rPr lang="ko-KR" altLang="en-US" sz="1600" dirty="0" err="1" smtClean="0"/>
              <a:t>환승이므로</a:t>
            </a:r>
            <a:r>
              <a:rPr lang="ko-KR" altLang="en-US" sz="1600" dirty="0" smtClean="0"/>
              <a:t> 추가요금 </a:t>
            </a:r>
            <a:r>
              <a:rPr lang="en-US" altLang="ko-KR" sz="1600" dirty="0" smtClean="0"/>
              <a:t>X)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3.5km </a:t>
            </a:r>
            <a:r>
              <a:rPr lang="ko-KR" altLang="en-US" dirty="0" smtClean="0"/>
              <a:t>이동 후 </a:t>
            </a:r>
            <a:r>
              <a:rPr lang="ko-KR" altLang="en-US" dirty="0" err="1" smtClean="0"/>
              <a:t>솔뫼마을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현대홈타운</a:t>
            </a:r>
            <a:r>
              <a:rPr lang="ko-KR" altLang="en-US" dirty="0" smtClean="0"/>
              <a:t> 아파트에서 하차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총 이동거리가 </a:t>
            </a:r>
            <a:r>
              <a:rPr lang="en-US" altLang="ko-KR" sz="1600" dirty="0" smtClean="0"/>
              <a:t>11.3km</a:t>
            </a:r>
            <a:r>
              <a:rPr lang="ko-KR" altLang="en-US" sz="1600" dirty="0" smtClean="0"/>
              <a:t>로 </a:t>
            </a:r>
            <a:r>
              <a:rPr lang="en-US" altLang="ko-KR" sz="1600" dirty="0" smtClean="0"/>
              <a:t>10km</a:t>
            </a:r>
            <a:r>
              <a:rPr lang="ko-KR" altLang="en-US" sz="1600" dirty="0" smtClean="0"/>
              <a:t> 초과 →  </a:t>
            </a:r>
            <a:r>
              <a:rPr lang="en-US" altLang="ko-KR" sz="1600" dirty="0" smtClean="0"/>
              <a:t>5km</a:t>
            </a:r>
            <a:r>
              <a:rPr lang="ko-KR" altLang="en-US" sz="1600" dirty="0" smtClean="0"/>
              <a:t>당 </a:t>
            </a:r>
            <a:r>
              <a:rPr lang="en-US" altLang="ko-KR" sz="1600" dirty="0" smtClean="0"/>
              <a:t>100</a:t>
            </a:r>
            <a:r>
              <a:rPr lang="ko-KR" altLang="en-US" sz="1600" dirty="0" smtClean="0"/>
              <a:t>원씩 추가요금 발생</a:t>
            </a:r>
            <a:r>
              <a:rPr lang="en-US" altLang="ko-KR" sz="1600" dirty="0" smtClean="0"/>
              <a:t>. Total </a:t>
            </a:r>
            <a:r>
              <a:rPr lang="ko-KR" altLang="en-US" sz="1600" dirty="0" smtClean="0"/>
              <a:t>요금 </a:t>
            </a:r>
            <a:r>
              <a:rPr lang="en-US" altLang="ko-KR" sz="1600" dirty="0" smtClean="0"/>
              <a:t>: 1,450</a:t>
            </a:r>
            <a:r>
              <a:rPr lang="ko-KR" altLang="en-US" sz="1600" dirty="0" smtClean="0"/>
              <a:t>원</a:t>
            </a:r>
            <a:r>
              <a:rPr lang="en-US" altLang="ko-KR" sz="1600" dirty="0" smtClean="0"/>
              <a:t> + 100</a:t>
            </a:r>
            <a:r>
              <a:rPr lang="ko-KR" altLang="en-US" sz="1600" dirty="0" smtClean="0"/>
              <a:t>원</a:t>
            </a:r>
            <a:r>
              <a:rPr lang="en-US" altLang="ko-KR" sz="1600" dirty="0" smtClean="0"/>
              <a:t> = 1,550</a:t>
            </a:r>
            <a:r>
              <a:rPr lang="ko-KR" altLang="en-US" sz="1600" dirty="0" smtClean="0"/>
              <a:t>원</a:t>
            </a:r>
            <a:r>
              <a:rPr lang="en-US" altLang="ko-KR" sz="1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442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3279" y="121920"/>
            <a:ext cx="961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엘리베이터 동작 절차 정리하기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43279" y="1240221"/>
            <a:ext cx="112670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Case 1. </a:t>
            </a:r>
            <a:r>
              <a:rPr lang="ko-KR" altLang="en-US" dirty="0"/>
              <a:t>한 개의 엘리베이터가 동작 중일 </a:t>
            </a:r>
            <a:r>
              <a:rPr lang="ko-KR" altLang="en-US" dirty="0" smtClean="0"/>
              <a:t>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층에서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층까지 운행하는 엘리베이터가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조건 </a:t>
            </a:r>
            <a:r>
              <a:rPr lang="en-US" altLang="ko-KR" dirty="0" smtClean="0"/>
              <a:t>1) </a:t>
            </a:r>
            <a:r>
              <a:rPr lang="ko-KR" altLang="en-US" dirty="0" smtClean="0"/>
              <a:t>현재 엘리베이터는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층에서 정지</a:t>
            </a:r>
            <a:endParaRPr lang="en-US" altLang="ko-KR" dirty="0" smtClean="0"/>
          </a:p>
          <a:p>
            <a:r>
              <a:rPr lang="ko-KR" altLang="en-US" dirty="0" smtClean="0"/>
              <a:t>조건 </a:t>
            </a:r>
            <a:r>
              <a:rPr lang="en-US" altLang="ko-KR" dirty="0" smtClean="0"/>
              <a:t>2)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9</a:t>
            </a:r>
            <a:r>
              <a:rPr lang="ko-KR" altLang="en-US" dirty="0" smtClean="0"/>
              <a:t>층에서 내려가는 신호 입력</a:t>
            </a:r>
            <a:endParaRPr lang="en-US" altLang="ko-KR" dirty="0" smtClean="0"/>
          </a:p>
          <a:p>
            <a:r>
              <a:rPr lang="ko-KR" altLang="en-US" dirty="0" smtClean="0"/>
              <a:t>조건 </a:t>
            </a:r>
            <a:r>
              <a:rPr lang="en-US" altLang="ko-KR" dirty="0" smtClean="0"/>
              <a:t>3)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층에서 올라가는 신호 입력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층으로 먼저 내려가서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태운 다음</a:t>
            </a:r>
            <a:r>
              <a:rPr lang="en-US" altLang="ko-KR" dirty="0"/>
              <a:t>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입력한 목적지가 </a:t>
            </a:r>
            <a:r>
              <a:rPr lang="en-US" altLang="ko-KR" dirty="0" smtClean="0"/>
              <a:t>9</a:t>
            </a:r>
            <a:r>
              <a:rPr lang="ko-KR" altLang="en-US" dirty="0" smtClean="0"/>
              <a:t>층보다</a:t>
            </a:r>
            <a:r>
              <a:rPr lang="en-US" altLang="ko-KR" dirty="0" smtClean="0"/>
              <a:t> </a:t>
            </a:r>
            <a:r>
              <a:rPr lang="ko-KR" altLang="en-US" dirty="0" smtClean="0"/>
              <a:t>낮으면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목적지에서 먼저 내려주고</a:t>
            </a:r>
            <a:r>
              <a:rPr lang="en-US" altLang="ko-KR" dirty="0" smtClean="0"/>
              <a:t>, 9</a:t>
            </a:r>
            <a:r>
              <a:rPr lang="ko-KR" altLang="en-US" dirty="0" smtClean="0"/>
              <a:t>층보다 크거나 같으면 </a:t>
            </a:r>
            <a:r>
              <a:rPr lang="en-US" altLang="ko-KR" dirty="0" smtClean="0"/>
              <a:t>9</a:t>
            </a:r>
            <a:r>
              <a:rPr lang="ko-KR" altLang="en-US" dirty="0" smtClean="0"/>
              <a:t>층까지 이동한 뒤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태우고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내려줌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뒤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입력한 목적지까지 운행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515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3279" y="121920"/>
            <a:ext cx="961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엘리베이터 동작 절차 정리하기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843279" y="1232975"/>
            <a:ext cx="112565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Case 2. </a:t>
            </a:r>
            <a:r>
              <a:rPr lang="ko-KR" altLang="en-US" dirty="0" err="1" smtClean="0"/>
              <a:t>두개의</a:t>
            </a:r>
            <a:r>
              <a:rPr lang="ko-KR" altLang="en-US" dirty="0" smtClean="0"/>
              <a:t> </a:t>
            </a:r>
            <a:r>
              <a:rPr lang="ko-KR" altLang="en-US" dirty="0"/>
              <a:t>엘리베이터가 동작 중일 때</a:t>
            </a:r>
            <a:endParaRPr lang="ko-KR" altLang="en-US" sz="1600" dirty="0"/>
          </a:p>
          <a:p>
            <a:endParaRPr lang="en-US" altLang="ko-KR" dirty="0" smtClean="0"/>
          </a:p>
          <a:p>
            <a:r>
              <a:rPr lang="ko-KR" altLang="en-US" dirty="0" smtClean="0"/>
              <a:t>지하 </a:t>
            </a:r>
            <a:r>
              <a:rPr lang="en-US" altLang="ko-KR" dirty="0" smtClean="0"/>
              <a:t>1</a:t>
            </a:r>
            <a:r>
              <a:rPr lang="ko-KR" altLang="en-US" dirty="0" smtClean="0"/>
              <a:t>층에서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층까지 운행하는 엘리베이터가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조건 </a:t>
            </a:r>
            <a:r>
              <a:rPr lang="en-US" altLang="ko-KR" dirty="0" smtClean="0"/>
              <a:t>1) </a:t>
            </a:r>
            <a:r>
              <a:rPr lang="ko-KR" altLang="en-US" dirty="0" smtClean="0"/>
              <a:t>엘리베이터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층에서 지하 </a:t>
            </a:r>
            <a:r>
              <a:rPr lang="en-US" altLang="ko-KR" dirty="0" smtClean="0"/>
              <a:t>1</a:t>
            </a:r>
            <a:r>
              <a:rPr lang="ko-KR" altLang="en-US" dirty="0" smtClean="0"/>
              <a:t>층으로 내려가는 중이고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엘리베이터 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7</a:t>
            </a:r>
            <a:r>
              <a:rPr lang="ko-KR" altLang="en-US" dirty="0" smtClean="0"/>
              <a:t>층에서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층으로 올라가는 중이다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조건 </a:t>
            </a:r>
            <a:r>
              <a:rPr lang="en-US" altLang="ko-KR" dirty="0" smtClean="0"/>
              <a:t>2)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층에서 올라가는 신호를</a:t>
            </a:r>
            <a:r>
              <a:rPr lang="en-US" altLang="ko-KR" dirty="0" smtClean="0"/>
              <a:t>, B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층에서 올라가는 신호를 입력한다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조건 </a:t>
            </a:r>
            <a:r>
              <a:rPr lang="en-US" altLang="ko-KR" dirty="0" smtClean="0"/>
              <a:t>3) </a:t>
            </a:r>
            <a:r>
              <a:rPr lang="ko-KR" altLang="en-US" dirty="0" smtClean="0"/>
              <a:t>엘리베이터</a:t>
            </a:r>
            <a:r>
              <a:rPr lang="en-US" altLang="ko-KR" dirty="0" smtClean="0"/>
              <a:t>1</a:t>
            </a:r>
            <a:r>
              <a:rPr lang="ko-KR" altLang="en-US" dirty="0" smtClean="0"/>
              <a:t>은 지하</a:t>
            </a:r>
            <a:r>
              <a:rPr lang="en-US" altLang="ko-KR" dirty="0" smtClean="0"/>
              <a:t>1</a:t>
            </a:r>
            <a:r>
              <a:rPr lang="ko-KR" altLang="en-US" dirty="0" smtClean="0"/>
              <a:t>층부터 </a:t>
            </a:r>
            <a:r>
              <a:rPr lang="en-US" altLang="ko-KR" dirty="0" smtClean="0"/>
              <a:t>5</a:t>
            </a:r>
            <a:r>
              <a:rPr lang="ko-KR" altLang="en-US" dirty="0" smtClean="0"/>
              <a:t>층까지만 운행하고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전층</a:t>
            </a:r>
            <a:r>
              <a:rPr lang="ko-KR" altLang="en-US" dirty="0" smtClean="0"/>
              <a:t> 운행한다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엘리베이터 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올라가다가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층에서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태우고</a:t>
            </a:r>
            <a:r>
              <a:rPr lang="en-US" altLang="ko-KR" dirty="0" smtClean="0"/>
              <a:t>, B</a:t>
            </a:r>
            <a:r>
              <a:rPr lang="ko-KR" altLang="en-US" dirty="0" smtClean="0"/>
              <a:t>가 입력한 목적지가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층보다 작다면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층보다 전에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내려주고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목적지가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층이라면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층에서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내려준다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목적지가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층보다 크다면 조건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수행중이던</a:t>
            </a:r>
            <a:r>
              <a:rPr lang="ko-KR" altLang="en-US" dirty="0" smtClean="0"/>
              <a:t> 걸 끝마치고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내려준다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엘리베이터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은 조건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수행중이던</a:t>
            </a:r>
            <a:r>
              <a:rPr lang="ko-KR" altLang="en-US" dirty="0" smtClean="0"/>
              <a:t> 동작을 먼저 마친 다음</a:t>
            </a:r>
            <a:r>
              <a:rPr lang="en-US" altLang="ko-KR" dirty="0"/>
              <a:t> 3</a:t>
            </a:r>
            <a:r>
              <a:rPr lang="ko-KR" altLang="en-US" dirty="0" smtClean="0"/>
              <a:t>층으로 이동해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태운다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입력한 목적지가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층보다 크다면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운행불가 안내 메시지를 출력한다</a:t>
            </a:r>
            <a:r>
              <a:rPr lang="en-US" altLang="ko-KR" dirty="0" smtClean="0"/>
              <a:t>. A</a:t>
            </a:r>
            <a:r>
              <a:rPr lang="ko-KR" altLang="en-US" dirty="0" smtClean="0"/>
              <a:t>의 목적지가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층보다 작거나 같다면</a:t>
            </a:r>
            <a:r>
              <a:rPr lang="en-US" altLang="ko-KR" dirty="0" smtClean="0"/>
              <a:t>, A</a:t>
            </a:r>
            <a:r>
              <a:rPr lang="ko-KR" altLang="en-US" dirty="0" smtClean="0"/>
              <a:t>의 목적지까지 운행한 다음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내려준다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536971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116</TotalTime>
  <Words>597</Words>
  <Application>Microsoft Office PowerPoint</Application>
  <PresentationFormat>와이드스크린</PresentationFormat>
  <Paragraphs>56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돋움</vt:lpstr>
      <vt:lpstr>Franklin Gothic Book</vt:lpstr>
      <vt:lpstr>Crop</vt:lpstr>
      <vt:lpstr>2023.04.05 c언어 과제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2023.04.05 c언어 과제</dc:title>
  <dc:creator>Bino</dc:creator>
  <cp:lastModifiedBy>Bino</cp:lastModifiedBy>
  <cp:revision>16</cp:revision>
  <dcterms:created xsi:type="dcterms:W3CDTF">2023-04-05T05:41:41Z</dcterms:created>
  <dcterms:modified xsi:type="dcterms:W3CDTF">2023-04-05T07:38:02Z</dcterms:modified>
</cp:coreProperties>
</file>