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15128" y="2843212"/>
            <a:ext cx="8361229" cy="1043467"/>
          </a:xfrm>
        </p:spPr>
        <p:txBody>
          <a:bodyPr/>
          <a:lstStyle/>
          <a:p>
            <a:r>
              <a:rPr lang="ko-KR" altLang="en-US" sz="6000" dirty="0"/>
              <a:t>데이터베이스 </a:t>
            </a:r>
            <a:r>
              <a:rPr lang="en-US" altLang="ko-KR" sz="6000" dirty="0"/>
              <a:t>2</a:t>
            </a:r>
            <a:r>
              <a:rPr lang="ko-KR" altLang="en-US" sz="6000" dirty="0"/>
              <a:t>강 과제</a:t>
            </a:r>
          </a:p>
        </p:txBody>
      </p:sp>
    </p:spTree>
    <p:extLst>
      <p:ext uri="{BB962C8B-B14F-4D97-AF65-F5344CB8AC3E}">
        <p14:creationId xmlns:p14="http://schemas.microsoft.com/office/powerpoint/2010/main" val="8931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6</a:t>
            </a:r>
            <a:r>
              <a:rPr lang="ko-KR" altLang="en-US" sz="2000" dirty="0"/>
              <a:t> 페이지 실습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504" y="648923"/>
            <a:ext cx="6361043" cy="33188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764" y="695376"/>
            <a:ext cx="5716236" cy="238973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 rot="5400000">
            <a:off x="2716992" y="1454355"/>
            <a:ext cx="874048" cy="271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 rot="5400000">
            <a:off x="8896858" y="1454356"/>
            <a:ext cx="874048" cy="271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882" y="2199111"/>
            <a:ext cx="2412268" cy="36962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2617" y="2199111"/>
            <a:ext cx="2362530" cy="36962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8545" y="6164246"/>
            <a:ext cx="325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이름 순으로 내림차순 정렬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31684" y="6164246"/>
            <a:ext cx="3604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2. </a:t>
            </a:r>
            <a:r>
              <a:rPr lang="ko-KR" altLang="en-US" dirty="0" smtClean="0"/>
              <a:t>수학점수 순으로 내림차순 정렬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571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6</a:t>
            </a:r>
            <a:r>
              <a:rPr lang="ko-KR" altLang="en-US" sz="2000" dirty="0"/>
              <a:t> 페이지 실습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394" y="835680"/>
            <a:ext cx="8652086" cy="6088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547" y="1933747"/>
            <a:ext cx="2550948" cy="40371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46906" y="3490658"/>
            <a:ext cx="2425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필드 명이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문에서 사용한 그대로 출력된다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175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슬라이드 </a:t>
            </a:r>
            <a:r>
              <a:rPr lang="en-US" altLang="ko-KR" sz="2000" dirty="0" smtClean="0"/>
              <a:t>7</a:t>
            </a:r>
            <a:r>
              <a:rPr lang="ko-KR" altLang="en-US" sz="2000" dirty="0" smtClean="0"/>
              <a:t> 페이지 </a:t>
            </a:r>
            <a:r>
              <a:rPr lang="ko-KR" altLang="en-US" sz="2000" dirty="0"/>
              <a:t>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501" y="1783251"/>
            <a:ext cx="9194767" cy="319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1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7</a:t>
            </a:r>
            <a:r>
              <a:rPr lang="ko-KR" altLang="en-US" sz="2000" dirty="0"/>
              <a:t> 페이지 실습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158" y="635900"/>
            <a:ext cx="5160552" cy="5150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694" y="2376392"/>
            <a:ext cx="4153480" cy="3553321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 rot="5400000">
            <a:off x="5984410" y="1628046"/>
            <a:ext cx="874048" cy="271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14854" y="6105432"/>
            <a:ext cx="581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가상 필드 총점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평균을 생성한 </a:t>
            </a:r>
            <a:r>
              <a:rPr lang="en-US" altLang="ko-KR" dirty="0" err="1" smtClean="0"/>
              <a:t>examtable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06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7</a:t>
            </a:r>
            <a:r>
              <a:rPr lang="ko-KR" altLang="en-US" sz="2000" dirty="0"/>
              <a:t> 페이지 실습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767" y="670644"/>
            <a:ext cx="8508463" cy="54855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948" y="1704598"/>
            <a:ext cx="4514100" cy="37947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69959" y="5984759"/>
            <a:ext cx="745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가상 필드 총점</a:t>
            </a:r>
            <a:r>
              <a:rPr lang="en-US" altLang="ko-KR" dirty="0"/>
              <a:t>, </a:t>
            </a:r>
            <a:r>
              <a:rPr lang="ko-KR" altLang="en-US" dirty="0"/>
              <a:t>평균을 생성한 </a:t>
            </a:r>
            <a:r>
              <a:rPr lang="en-US" altLang="ko-KR" dirty="0" err="1"/>
              <a:t>examtable</a:t>
            </a:r>
            <a:r>
              <a:rPr lang="en-US" altLang="ko-KR" dirty="0"/>
              <a:t> </a:t>
            </a:r>
            <a:r>
              <a:rPr lang="ko-KR" altLang="en-US" dirty="0" smtClean="0"/>
              <a:t>데이터를 내림차순으로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626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7</a:t>
            </a:r>
            <a:r>
              <a:rPr lang="ko-KR" altLang="en-US" sz="2000"/>
              <a:t> 페이지 실습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161" y="700661"/>
            <a:ext cx="8116433" cy="68589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263" y="1904130"/>
            <a:ext cx="3668227" cy="38870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33634" y="6124107"/>
            <a:ext cx="642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가상 필드 총점</a:t>
            </a:r>
            <a:r>
              <a:rPr lang="en-US" altLang="ko-KR" dirty="0"/>
              <a:t>, 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 as</a:t>
            </a:r>
            <a:r>
              <a:rPr lang="ko-KR" altLang="en-US" dirty="0" smtClean="0"/>
              <a:t>를 사용해서 명칭을 지정하고 </a:t>
            </a:r>
            <a:r>
              <a:rPr lang="ko-KR" altLang="en-US" dirty="0" err="1" smtClean="0"/>
              <a:t>재출력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825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7</a:t>
            </a:r>
            <a:r>
              <a:rPr lang="ko-KR" altLang="en-US" sz="2000"/>
              <a:t> 페이지 실습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371" y="630864"/>
            <a:ext cx="8792816" cy="109191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381" y="2101876"/>
            <a:ext cx="3724795" cy="3581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69439" y="6062870"/>
            <a:ext cx="564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모든 필드의 명칭을 </a:t>
            </a:r>
            <a:r>
              <a:rPr lang="en-US" altLang="ko-KR" dirty="0" smtClean="0"/>
              <a:t>as</a:t>
            </a:r>
            <a:r>
              <a:rPr lang="ko-KR" altLang="en-US" dirty="0" smtClean="0"/>
              <a:t>를 사용해서 변경한 뒤 </a:t>
            </a:r>
            <a:r>
              <a:rPr lang="ko-KR" altLang="en-US" dirty="0" err="1" smtClean="0"/>
              <a:t>재출력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798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슬라이드 </a:t>
            </a:r>
            <a:r>
              <a:rPr lang="en-US" altLang="ko-KR" sz="2000" dirty="0" smtClean="0"/>
              <a:t>8</a:t>
            </a:r>
            <a:r>
              <a:rPr lang="ko-KR" altLang="en-US" sz="2000" dirty="0" smtClean="0"/>
              <a:t> 페이지 </a:t>
            </a:r>
            <a:r>
              <a:rPr lang="ko-KR" altLang="en-US" sz="2000" dirty="0"/>
              <a:t>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87" y="958759"/>
            <a:ext cx="9850225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36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8</a:t>
            </a:r>
            <a:r>
              <a:rPr lang="ko-KR" altLang="en-US" sz="2000" dirty="0"/>
              <a:t> 페이지 실습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716" y="775408"/>
            <a:ext cx="7237959" cy="84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99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8</a:t>
            </a:r>
            <a:r>
              <a:rPr lang="ko-KR" altLang="en-US" sz="2000"/>
              <a:t> 페이지 실습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6037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4</a:t>
            </a:r>
            <a:r>
              <a:rPr lang="ko-KR" altLang="en-US" sz="2000" dirty="0" smtClean="0"/>
              <a:t>페이지 </a:t>
            </a:r>
            <a:r>
              <a:rPr lang="ko-KR" altLang="en-US" sz="2000" dirty="0"/>
              <a:t>실습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284" y="1721374"/>
            <a:ext cx="4502710" cy="365479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446" y="2608761"/>
            <a:ext cx="4901021" cy="18837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55926" y="5804453"/>
            <a:ext cx="2597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슬라이드 </a:t>
            </a:r>
            <a:r>
              <a:rPr lang="en-US" altLang="ko-KR" dirty="0" smtClean="0"/>
              <a:t>4 </a:t>
            </a:r>
            <a:r>
              <a:rPr lang="ko-KR" altLang="en-US" dirty="0" err="1" smtClean="0"/>
              <a:t>쿼리문</a:t>
            </a:r>
            <a:r>
              <a:rPr lang="ko-KR" altLang="en-US" dirty="0" smtClean="0"/>
              <a:t> 작성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115156" y="5804453"/>
            <a:ext cx="193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실행 결과 출력됨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077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8</a:t>
            </a:r>
            <a:r>
              <a:rPr lang="ko-KR" altLang="en-US" sz="2000"/>
              <a:t> 페이지 실습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00851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8</a:t>
            </a:r>
            <a:r>
              <a:rPr lang="ko-KR" altLang="en-US" sz="2000"/>
              <a:t> 페이지 실습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99681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8</a:t>
            </a:r>
            <a:r>
              <a:rPr lang="ko-KR" altLang="en-US" sz="2000"/>
              <a:t> 페이지 실습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96779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8</a:t>
            </a:r>
            <a:r>
              <a:rPr lang="ko-KR" altLang="en-US" sz="2000"/>
              <a:t> 페이지 실습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47180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8</a:t>
            </a:r>
            <a:r>
              <a:rPr lang="ko-KR" altLang="en-US" sz="2000"/>
              <a:t> 페이지 실습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80048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ko-KR" altLang="en-US" sz="2000" dirty="0" smtClean="0"/>
              <a:t>페이지 </a:t>
            </a:r>
            <a:r>
              <a:rPr lang="ko-KR" altLang="en-US" sz="20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2602988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ko-KR" altLang="en-US" sz="2000" dirty="0" smtClean="0"/>
              <a:t>페이지 </a:t>
            </a:r>
            <a:r>
              <a:rPr lang="ko-KR" altLang="en-US" sz="20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3689911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ko-KR" altLang="en-US" sz="2000" dirty="0" smtClean="0"/>
              <a:t>페이지 </a:t>
            </a:r>
            <a:r>
              <a:rPr lang="ko-KR" altLang="en-US" sz="20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9696079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ko-KR" altLang="en-US" sz="2000" dirty="0" smtClean="0"/>
              <a:t>페이지 </a:t>
            </a:r>
            <a:r>
              <a:rPr lang="ko-KR" altLang="en-US" sz="20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302432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ko-KR" altLang="en-US" sz="2000" dirty="0" smtClean="0"/>
              <a:t>페이지 </a:t>
            </a:r>
            <a:r>
              <a:rPr lang="ko-KR" altLang="en-US" sz="20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4133499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페이지 </a:t>
            </a:r>
            <a:r>
              <a:rPr lang="ko-KR" altLang="en-US" sz="2000" dirty="0"/>
              <a:t>실습</a:t>
            </a:r>
            <a:endParaRPr lang="ko-KR" altLang="en-US" sz="20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064" y="783792"/>
            <a:ext cx="7275720" cy="545928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581322" y="3051769"/>
            <a:ext cx="2067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Examtable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내부 데이터 삭제 후 데이터 재입력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158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ko-KR" altLang="en-US" sz="2000" dirty="0" smtClean="0"/>
              <a:t>페이지 </a:t>
            </a:r>
            <a:r>
              <a:rPr lang="ko-KR" altLang="en-US" sz="20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76094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/>
              <a:t>슬라이드 </a:t>
            </a:r>
            <a:r>
              <a:rPr lang="en-US" altLang="ko-KR" sz="2000"/>
              <a:t>5</a:t>
            </a:r>
            <a:r>
              <a:rPr lang="ko-KR" altLang="en-US" sz="2000"/>
              <a:t>페이지 실습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105" y="730826"/>
            <a:ext cx="5911423" cy="56990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72924" y="3395678"/>
            <a:ext cx="206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쿼리문</a:t>
            </a:r>
            <a:r>
              <a:rPr lang="ko-KR" altLang="en-US" dirty="0" smtClean="0"/>
              <a:t> 실행 완료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256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 smtClean="0"/>
              <a:t>6</a:t>
            </a:r>
            <a:r>
              <a:rPr lang="ko-KR" altLang="en-US" sz="2000" dirty="0" smtClean="0"/>
              <a:t>페이지 </a:t>
            </a:r>
            <a:r>
              <a:rPr lang="ko-KR" altLang="en-US" sz="2000" dirty="0"/>
              <a:t>실습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94" y="2137446"/>
            <a:ext cx="7750699" cy="25174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94574" y="3211493"/>
            <a:ext cx="151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3,4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쿼리문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1437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6</a:t>
            </a:r>
            <a:r>
              <a:rPr lang="ko-KR" altLang="en-US" sz="2000" dirty="0"/>
              <a:t>페이지 실습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94" y="613627"/>
            <a:ext cx="5199186" cy="3630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740" y="2106493"/>
            <a:ext cx="2542945" cy="3829737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 rot="5400000">
            <a:off x="2847788" y="1424891"/>
            <a:ext cx="856194" cy="233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2652" y="6155015"/>
            <a:ext cx="436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Examtable</a:t>
            </a:r>
            <a:r>
              <a:rPr lang="ko-KR" altLang="en-US" dirty="0" smtClean="0"/>
              <a:t>의 전체 데이터가 출력되었다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026" y="665123"/>
            <a:ext cx="5936974" cy="260014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 rot="5400000">
            <a:off x="8841798" y="1442172"/>
            <a:ext cx="856194" cy="198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0966" y="2157989"/>
            <a:ext cx="2391109" cy="368668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48435" y="6155015"/>
            <a:ext cx="515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국어 점수 기준 오름차순 데이터가 출력되었다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418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6</a:t>
            </a:r>
            <a:r>
              <a:rPr lang="ko-KR" altLang="en-US" sz="2000" dirty="0"/>
              <a:t>페이지 실습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94" y="488221"/>
            <a:ext cx="5493689" cy="2497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804" y="1979360"/>
            <a:ext cx="2625752" cy="4055092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 rot="5400000">
            <a:off x="3243536" y="1249549"/>
            <a:ext cx="834289" cy="2181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48927" y="6230507"/>
            <a:ext cx="515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영어 점수 기준 오름차순 데이터가 출력되었다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605" y="2026247"/>
            <a:ext cx="2590759" cy="39433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1118" y="374919"/>
            <a:ext cx="5877745" cy="476316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 rot="5400000">
            <a:off x="8932840" y="1242981"/>
            <a:ext cx="834290" cy="231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682538" y="6122785"/>
            <a:ext cx="5334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국어 점수 기준으로 오름차순 정렬을 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국어 점수가 동일하면 영어 점수 기준으로 오름차순 정렬을 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705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6</a:t>
            </a:r>
            <a:r>
              <a:rPr lang="ko-KR" altLang="en-US" sz="2000" dirty="0"/>
              <a:t>페이지 실습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5748"/>
            <a:ext cx="5817704" cy="2693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321" y="725748"/>
            <a:ext cx="5759679" cy="269338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rot="5400000">
            <a:off x="2471827" y="1441707"/>
            <a:ext cx="874048" cy="271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 rot="5400000">
            <a:off x="8875136" y="1441707"/>
            <a:ext cx="874048" cy="271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533" y="2159533"/>
            <a:ext cx="2400635" cy="364858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7079" y="2130954"/>
            <a:ext cx="2410161" cy="36771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09632" y="6071481"/>
            <a:ext cx="379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오름차순으로 데이터를 출력했다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12941" y="6071481"/>
            <a:ext cx="379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내림차순으로 데이터를 출력했다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6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슬라이드 </a:t>
            </a:r>
            <a:r>
              <a:rPr lang="en-US" altLang="ko-KR" sz="2000" dirty="0" smtClean="0"/>
              <a:t>6</a:t>
            </a:r>
            <a:r>
              <a:rPr lang="ko-KR" altLang="en-US" sz="2000" dirty="0" smtClean="0"/>
              <a:t> 페이지 </a:t>
            </a:r>
            <a:r>
              <a:rPr lang="ko-KR" altLang="en-US" sz="2000" dirty="0"/>
              <a:t>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734" y="2398643"/>
            <a:ext cx="10269914" cy="179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8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692</TotalTime>
  <Words>256</Words>
  <Application>Microsoft Office PowerPoint</Application>
  <PresentationFormat>와이드스크린</PresentationFormat>
  <Paragraphs>48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돋움</vt:lpstr>
      <vt:lpstr>Franklin Gothic Book</vt:lpstr>
      <vt:lpstr>Crop</vt:lpstr>
      <vt:lpstr>데이터베이스 2강 과제</vt:lpstr>
      <vt:lpstr>슬라이드 4페이지 실습</vt:lpstr>
      <vt:lpstr>슬라이드 5페이지 실습</vt:lpstr>
      <vt:lpstr>슬라이드 5페이지 실습</vt:lpstr>
      <vt:lpstr>슬라이드 6페이지 실습</vt:lpstr>
      <vt:lpstr>슬라이드 6페이지 실습</vt:lpstr>
      <vt:lpstr>슬라이드 6페이지 실습</vt:lpstr>
      <vt:lpstr>슬라이드 6페이지 실습</vt:lpstr>
      <vt:lpstr>슬라이드 6 페이지 실습</vt:lpstr>
      <vt:lpstr>슬라이드 6 페이지 실습</vt:lpstr>
      <vt:lpstr>슬라이드 6 페이지 실습</vt:lpstr>
      <vt:lpstr>슬라이드 7 페이지 실습</vt:lpstr>
      <vt:lpstr>슬라이드 7 페이지 실습</vt:lpstr>
      <vt:lpstr>슬라이드 7 페이지 실습</vt:lpstr>
      <vt:lpstr>슬라이드 7 페이지 실습</vt:lpstr>
      <vt:lpstr>슬라이드 7 페이지 실습</vt:lpstr>
      <vt:lpstr>슬라이드 8 페이지 실습</vt:lpstr>
      <vt:lpstr>슬라이드 8 페이지 실습</vt:lpstr>
      <vt:lpstr>슬라이드 8 페이지 실습</vt:lpstr>
      <vt:lpstr>슬라이드 8 페이지 실습</vt:lpstr>
      <vt:lpstr>슬라이드 8 페이지 실습</vt:lpstr>
      <vt:lpstr>슬라이드 8 페이지 실습</vt:lpstr>
      <vt:lpstr>슬라이드 8 페이지 실습</vt:lpstr>
      <vt:lpstr>슬라이드 8 페이지 실습</vt:lpstr>
      <vt:lpstr>슬라이드 페이지 실습</vt:lpstr>
      <vt:lpstr>슬라이드 페이지 실습</vt:lpstr>
      <vt:lpstr>슬라이드 페이지 실습</vt:lpstr>
      <vt:lpstr>슬라이드 페이지 실습</vt:lpstr>
      <vt:lpstr>슬라이드 페이지 실습</vt:lpstr>
      <vt:lpstr>슬라이드 페이지 실습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2강 과제</dc:title>
  <dc:creator>Bino</dc:creator>
  <cp:lastModifiedBy>Bino</cp:lastModifiedBy>
  <cp:revision>9</cp:revision>
  <dcterms:created xsi:type="dcterms:W3CDTF">2023-05-18T00:43:27Z</dcterms:created>
  <dcterms:modified xsi:type="dcterms:W3CDTF">2023-05-18T12:15:28Z</dcterms:modified>
</cp:coreProperties>
</file>