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FE75C-D51D-EDFA-85B3-48216D3A1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85881"/>
            <a:ext cx="8361229" cy="1086237"/>
          </a:xfrm>
        </p:spPr>
        <p:txBody>
          <a:bodyPr/>
          <a:lstStyle/>
          <a:p>
            <a:r>
              <a:rPr lang="ko-KR" altLang="en-US" sz="6000" dirty="0"/>
              <a:t>데이터베이스 </a:t>
            </a:r>
            <a:r>
              <a:rPr lang="en-US" altLang="ko-KR" sz="6000" dirty="0"/>
              <a:t>1</a:t>
            </a:r>
            <a:r>
              <a:rPr lang="ko-KR" altLang="en-US" sz="6000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3596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16, 17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ACE45D-0E2B-66CC-99A7-714FA9D2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95" y="476794"/>
            <a:ext cx="4582164" cy="1124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648E2-FFD3-EF80-08FE-053E078434E2}"/>
              </a:ext>
            </a:extLst>
          </p:cNvPr>
          <p:cNvSpPr txBox="1"/>
          <p:nvPr/>
        </p:nvSpPr>
        <p:spPr>
          <a:xfrm>
            <a:off x="705394" y="1600901"/>
            <a:ext cx="514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영어 점수가 모두 </a:t>
            </a:r>
            <a:r>
              <a:rPr lang="en-US" altLang="ko-KR" dirty="0"/>
              <a:t>95</a:t>
            </a:r>
            <a:r>
              <a:rPr lang="ko-KR" altLang="en-US" dirty="0"/>
              <a:t>점보다 큰 데이터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82B356-878B-4BAE-DA47-B6E4EA3F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73" y="476794"/>
            <a:ext cx="4534533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1611B0-44C6-DF10-E2D6-AEBF2EFD6073}"/>
              </a:ext>
            </a:extLst>
          </p:cNvPr>
          <p:cNvSpPr txBox="1"/>
          <p:nvPr/>
        </p:nvSpPr>
        <p:spPr>
          <a:xfrm>
            <a:off x="6735219" y="2327574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수학</a:t>
            </a:r>
            <a:r>
              <a:rPr lang="en-US" altLang="ko-KR" dirty="0"/>
              <a:t> </a:t>
            </a:r>
            <a:r>
              <a:rPr lang="ko-KR" altLang="en-US" dirty="0"/>
              <a:t>또는 영어 점수가 </a:t>
            </a:r>
            <a:r>
              <a:rPr lang="en-US" altLang="ko-KR" dirty="0"/>
              <a:t>95</a:t>
            </a:r>
            <a:r>
              <a:rPr lang="ko-KR" altLang="en-US" dirty="0"/>
              <a:t>점보다 큰 데이터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83BB8B-706B-98BE-6010-5654FC2B1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" y="3171789"/>
            <a:ext cx="5172797" cy="51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F4BAE2-D5C0-0E55-EE34-623823D82AC8}"/>
              </a:ext>
            </a:extLst>
          </p:cNvPr>
          <p:cNvSpPr txBox="1"/>
          <p:nvPr/>
        </p:nvSpPr>
        <p:spPr>
          <a:xfrm>
            <a:off x="1208290" y="3649565"/>
            <a:ext cx="41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이 모모인 </a:t>
            </a:r>
            <a:r>
              <a:rPr lang="en-US" altLang="ko-KR" dirty="0"/>
              <a:t>row</a:t>
            </a:r>
            <a:r>
              <a:rPr lang="ko-KR" altLang="en-US" dirty="0"/>
              <a:t>의 수학</a:t>
            </a:r>
            <a:r>
              <a:rPr lang="en-US" altLang="ko-KR" dirty="0"/>
              <a:t>, </a:t>
            </a:r>
            <a:r>
              <a:rPr lang="ko-KR" altLang="en-US" dirty="0"/>
              <a:t>영어점수를 </a:t>
            </a:r>
            <a:endParaRPr lang="en-US" altLang="ko-KR" dirty="0"/>
          </a:p>
          <a:p>
            <a:r>
              <a:rPr lang="en-US" altLang="ko-KR" dirty="0"/>
              <a:t>91, 95</a:t>
            </a:r>
            <a:r>
              <a:rPr lang="ko-KR" altLang="en-US" dirty="0"/>
              <a:t>로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F61E08-81F2-3129-8E15-C47436AF8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73" y="3171789"/>
            <a:ext cx="3801005" cy="1086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0ABDBD-12AF-4054-21BF-C8E3D6720D5C}"/>
              </a:ext>
            </a:extLst>
          </p:cNvPr>
          <p:cNvSpPr txBox="1"/>
          <p:nvPr/>
        </p:nvSpPr>
        <p:spPr>
          <a:xfrm>
            <a:off x="7295487" y="4295896"/>
            <a:ext cx="31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업데이트된 모모의 성적 확인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FF1826B-E92A-CFF7-B66E-1961A0F19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4" y="4475718"/>
            <a:ext cx="3391373" cy="2381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1D3110-BFF0-F5D5-7F90-A777C8A2D33C}"/>
              </a:ext>
            </a:extLst>
          </p:cNvPr>
          <p:cNvSpPr txBox="1"/>
          <p:nvPr/>
        </p:nvSpPr>
        <p:spPr>
          <a:xfrm>
            <a:off x="4181312" y="5481843"/>
            <a:ext cx="647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된 모모의 데이터를 포함한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전체 데이터 출력</a:t>
            </a:r>
            <a:endParaRPr lang="en-US" altLang="ko-KR" dirty="0"/>
          </a:p>
          <a:p>
            <a:r>
              <a:rPr lang="en-US" altLang="ko-KR" dirty="0"/>
              <a:t>*Update </a:t>
            </a:r>
            <a:r>
              <a:rPr lang="ko-KR" altLang="en-US" dirty="0"/>
              <a:t>문장 구조 </a:t>
            </a:r>
            <a:r>
              <a:rPr lang="en-US" altLang="ko-KR" dirty="0"/>
              <a:t>: update </a:t>
            </a:r>
            <a:r>
              <a:rPr lang="ko-KR" altLang="en-US" dirty="0"/>
              <a:t>테이블명 </a:t>
            </a:r>
            <a:r>
              <a:rPr lang="en-US" altLang="ko-KR" dirty="0"/>
              <a:t>set </a:t>
            </a:r>
            <a:r>
              <a:rPr lang="ko-KR" altLang="en-US" dirty="0" err="1"/>
              <a:t>필드명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데이터명</a:t>
            </a:r>
          </a:p>
        </p:txBody>
      </p:sp>
    </p:spTree>
    <p:extLst>
      <p:ext uri="{BB962C8B-B14F-4D97-AF65-F5344CB8AC3E}">
        <p14:creationId xmlns:p14="http://schemas.microsoft.com/office/powerpoint/2010/main" val="77423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17, 18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51804-D16C-BB1E-05E9-498BED61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3629532" cy="609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E7C06-86FF-AA71-0487-AFCB38706D76}"/>
              </a:ext>
            </a:extLst>
          </p:cNvPr>
          <p:cNvSpPr txBox="1"/>
          <p:nvPr/>
        </p:nvSpPr>
        <p:spPr>
          <a:xfrm>
            <a:off x="4598126" y="476794"/>
            <a:ext cx="66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의 수학</a:t>
            </a:r>
            <a:r>
              <a:rPr lang="en-US" altLang="ko-KR" dirty="0"/>
              <a:t>, </a:t>
            </a:r>
            <a:r>
              <a:rPr lang="ko-KR" altLang="en-US" dirty="0"/>
              <a:t>영어 전체 데이터를 각각 </a:t>
            </a:r>
            <a:r>
              <a:rPr lang="en-US" altLang="ko-KR" dirty="0"/>
              <a:t>91, 95</a:t>
            </a:r>
            <a:r>
              <a:rPr lang="ko-KR" altLang="en-US" dirty="0"/>
              <a:t>점으로 변경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기존에 변경된 모모를 제외한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row </a:t>
            </a:r>
            <a:r>
              <a:rPr lang="ko-KR" altLang="en-US" dirty="0"/>
              <a:t>변경됨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53E87A-32FB-176E-505B-9F9AE066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4" y="1563273"/>
            <a:ext cx="3362794" cy="236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D12964-0EBC-9D57-3C91-6589B652AF31}"/>
              </a:ext>
            </a:extLst>
          </p:cNvPr>
          <p:cNvSpPr txBox="1"/>
          <p:nvPr/>
        </p:nvSpPr>
        <p:spPr>
          <a:xfrm>
            <a:off x="4598125" y="2559872"/>
            <a:ext cx="36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변경된 전체 데이터 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C48998-BCB2-F879-AD4F-9551C0E53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813" y="1563273"/>
            <a:ext cx="3867889" cy="398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84DB9E-920F-B7D0-E34A-1D6B0628EAA5}"/>
              </a:ext>
            </a:extLst>
          </p:cNvPr>
          <p:cNvSpPr txBox="1"/>
          <p:nvPr/>
        </p:nvSpPr>
        <p:spPr>
          <a:xfrm>
            <a:off x="8592536" y="2811804"/>
            <a:ext cx="293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이 모모인 </a:t>
            </a:r>
            <a:r>
              <a:rPr lang="en-US" altLang="ko-KR" dirty="0"/>
              <a:t>row </a:t>
            </a:r>
            <a:r>
              <a:rPr lang="ko-KR" altLang="en-US" dirty="0"/>
              <a:t>출력</a:t>
            </a:r>
            <a:br>
              <a:rPr lang="en-US" altLang="ko-KR" dirty="0"/>
            </a:br>
            <a:r>
              <a:rPr lang="en-US" altLang="ko-KR" dirty="0"/>
              <a:t>-&gt; Empty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6B0AAB-0251-F62C-FB94-DABEBFF1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778" y="2402172"/>
            <a:ext cx="3781953" cy="409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EEF4D9-C406-C81C-2B9E-17F33521302E}"/>
              </a:ext>
            </a:extLst>
          </p:cNvPr>
          <p:cNvSpPr txBox="1"/>
          <p:nvPr/>
        </p:nvSpPr>
        <p:spPr>
          <a:xfrm>
            <a:off x="8744938" y="2052278"/>
            <a:ext cx="29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이 모모인 </a:t>
            </a:r>
            <a:r>
              <a:rPr lang="en-US" altLang="ko-KR" dirty="0"/>
              <a:t>row </a:t>
            </a:r>
            <a:r>
              <a:rPr lang="ko-KR" altLang="en-US" dirty="0"/>
              <a:t>삭제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D48C90-CD57-3BB5-6F94-DBBBEF0B7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852" y="3480773"/>
            <a:ext cx="3125802" cy="4450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A29DCE-CDD9-0D61-1013-C136084EEE99}"/>
              </a:ext>
            </a:extLst>
          </p:cNvPr>
          <p:cNvSpPr txBox="1"/>
          <p:nvPr/>
        </p:nvSpPr>
        <p:spPr>
          <a:xfrm>
            <a:off x="8681800" y="4046197"/>
            <a:ext cx="305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전체 데이터 삭제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968519-F98D-AFE3-6A93-D15DE8BB8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4" y="5403370"/>
            <a:ext cx="2901020" cy="4357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F97CC6-7EAB-CCAF-324D-69D6886E2B5D}"/>
              </a:ext>
            </a:extLst>
          </p:cNvPr>
          <p:cNvSpPr txBox="1"/>
          <p:nvPr/>
        </p:nvSpPr>
        <p:spPr>
          <a:xfrm>
            <a:off x="4598125" y="5381449"/>
            <a:ext cx="27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 출력 </a:t>
            </a:r>
            <a:r>
              <a:rPr lang="en-US" altLang="ko-KR" dirty="0"/>
              <a:t>-&gt; 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49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60311C-728E-B6D4-4ABE-9456B1CB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587"/>
            <a:ext cx="7544853" cy="540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BA7C3-6DE7-0487-EDC1-DD25548F4298}"/>
              </a:ext>
            </a:extLst>
          </p:cNvPr>
          <p:cNvSpPr txBox="1"/>
          <p:nvPr/>
        </p:nvSpPr>
        <p:spPr>
          <a:xfrm>
            <a:off x="8569234" y="3105834"/>
            <a:ext cx="317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나연</a:t>
            </a:r>
            <a:r>
              <a:rPr lang="en-US" altLang="ko-KR" dirty="0"/>
              <a:t>~</a:t>
            </a:r>
            <a:r>
              <a:rPr lang="ko-KR" altLang="en-US" dirty="0" err="1"/>
              <a:t>쯔위</a:t>
            </a:r>
            <a:r>
              <a:rPr lang="ko-KR" altLang="en-US" dirty="0"/>
              <a:t> 학번</a:t>
            </a:r>
            <a:r>
              <a:rPr lang="en-US" altLang="ko-KR" dirty="0"/>
              <a:t>, </a:t>
            </a:r>
            <a:r>
              <a:rPr lang="ko-KR" altLang="en-US" dirty="0"/>
              <a:t>국영수 성적 재입력</a:t>
            </a:r>
          </a:p>
        </p:txBody>
      </p:sp>
    </p:spTree>
    <p:extLst>
      <p:ext uri="{BB962C8B-B14F-4D97-AF65-F5344CB8AC3E}">
        <p14:creationId xmlns:p14="http://schemas.microsoft.com/office/powerpoint/2010/main" val="334625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18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1215E-13B6-5CE5-CB51-BF85A0F1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58" y="669438"/>
            <a:ext cx="3353268" cy="2410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F07D3-C8FC-249E-95CB-1E9C4D7F932D}"/>
              </a:ext>
            </a:extLst>
          </p:cNvPr>
          <p:cNvSpPr txBox="1"/>
          <p:nvPr/>
        </p:nvSpPr>
        <p:spPr>
          <a:xfrm>
            <a:off x="1149531" y="324433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데이터 전체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BD3DE-F266-992E-BA0C-F6493514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086" y="1622070"/>
            <a:ext cx="5096586" cy="504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8141A-E73D-EE76-3E83-8401734C8410}"/>
              </a:ext>
            </a:extLst>
          </p:cNvPr>
          <p:cNvSpPr txBox="1"/>
          <p:nvPr/>
        </p:nvSpPr>
        <p:spPr>
          <a:xfrm>
            <a:off x="6407224" y="2245024"/>
            <a:ext cx="442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쯔위의</a:t>
            </a:r>
            <a:r>
              <a:rPr lang="ko-KR" altLang="en-US" dirty="0"/>
              <a:t> 국어</a:t>
            </a:r>
            <a:r>
              <a:rPr lang="en-US" altLang="ko-KR" dirty="0"/>
              <a:t>, </a:t>
            </a:r>
            <a:r>
              <a:rPr lang="ko-KR" altLang="en-US" dirty="0"/>
              <a:t>영어점수를 </a:t>
            </a:r>
            <a:r>
              <a:rPr lang="en-US" altLang="ko-KR" dirty="0"/>
              <a:t>70</a:t>
            </a:r>
            <a:r>
              <a:rPr lang="ko-KR" altLang="en-US" dirty="0"/>
              <a:t>점으로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A92C85-3398-5E41-CC00-F8699EFA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58" y="4238895"/>
            <a:ext cx="3448531" cy="2372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2DCB3-CCA3-B475-2EB4-DACD6635014A}"/>
              </a:ext>
            </a:extLst>
          </p:cNvPr>
          <p:cNvSpPr txBox="1"/>
          <p:nvPr/>
        </p:nvSpPr>
        <p:spPr>
          <a:xfrm>
            <a:off x="5489612" y="5424923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데이터 전체 출력</a:t>
            </a:r>
          </a:p>
        </p:txBody>
      </p:sp>
    </p:spTree>
    <p:extLst>
      <p:ext uri="{BB962C8B-B14F-4D97-AF65-F5344CB8AC3E}">
        <p14:creationId xmlns:p14="http://schemas.microsoft.com/office/powerpoint/2010/main" val="272468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02D87-5D4A-6481-1B26-CD6BF147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2981741" cy="115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69AA6-F3FE-DFBC-766A-806BE14AECF5}"/>
              </a:ext>
            </a:extLst>
          </p:cNvPr>
          <p:cNvSpPr txBox="1"/>
          <p:nvPr/>
        </p:nvSpPr>
        <p:spPr>
          <a:xfrm>
            <a:off x="705394" y="1668668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해당되는 </a:t>
            </a:r>
            <a:r>
              <a:rPr lang="en-US" altLang="ko-KR" dirty="0"/>
              <a:t>row</a:t>
            </a:r>
            <a:r>
              <a:rPr lang="ko-KR" altLang="en-US" dirty="0"/>
              <a:t>를 </a:t>
            </a:r>
            <a:r>
              <a:rPr lang="en-US" altLang="ko-KR" dirty="0"/>
              <a:t>count</a:t>
            </a:r>
            <a:r>
              <a:rPr lang="ko-KR" altLang="en-US" dirty="0"/>
              <a:t>해서 출력 </a:t>
            </a:r>
            <a:r>
              <a:rPr lang="en-US" altLang="ko-KR" dirty="0"/>
              <a:t>(</a:t>
            </a:r>
            <a:r>
              <a:rPr lang="ko-KR" altLang="en-US" dirty="0"/>
              <a:t>조건이 </a:t>
            </a:r>
            <a:r>
              <a:rPr lang="en-US" altLang="ko-KR" dirty="0"/>
              <a:t>*</a:t>
            </a:r>
            <a:r>
              <a:rPr lang="ko-KR" altLang="en-US" dirty="0"/>
              <a:t>이므로 모두 </a:t>
            </a:r>
            <a:r>
              <a:rPr lang="en-US" altLang="ko-KR" dirty="0"/>
              <a:t>count)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287DC3-49B1-01AF-3DC8-27F4A94C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64" y="476794"/>
            <a:ext cx="4572638" cy="1152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54E6B2-D56F-C8D4-038B-7F2132F9F44B}"/>
              </a:ext>
            </a:extLst>
          </p:cNvPr>
          <p:cNvSpPr txBox="1"/>
          <p:nvPr/>
        </p:nvSpPr>
        <p:spPr>
          <a:xfrm>
            <a:off x="6448697" y="1807167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의 모모인 </a:t>
            </a:r>
            <a:r>
              <a:rPr lang="en-US" altLang="ko-KR" dirty="0"/>
              <a:t>row</a:t>
            </a:r>
            <a:r>
              <a:rPr lang="ko-KR" altLang="en-US" dirty="0"/>
              <a:t>의 국영수 총합을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527723-1620-738B-EB73-7FD88635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" y="3229874"/>
            <a:ext cx="4477375" cy="1200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053F3B-4268-43B5-3DD5-909A1DE36835}"/>
              </a:ext>
            </a:extLst>
          </p:cNvPr>
          <p:cNvSpPr txBox="1"/>
          <p:nvPr/>
        </p:nvSpPr>
        <p:spPr>
          <a:xfrm>
            <a:off x="705394" y="4433570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Sum( )</a:t>
            </a:r>
            <a:r>
              <a:rPr lang="ko-KR" altLang="en-US" dirty="0"/>
              <a:t>함수를 이용해서 </a:t>
            </a:r>
            <a:r>
              <a:rPr lang="en-US" altLang="ko-KR" dirty="0" err="1"/>
              <a:t>examtable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</a:t>
            </a:r>
            <a:r>
              <a:rPr lang="ko-KR" altLang="en-US" dirty="0"/>
              <a:t>수학 과목 별 총합을 출력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502779-14FB-01BE-81B5-4A143D67B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694" y="3216460"/>
            <a:ext cx="4477375" cy="1124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9E87A0-038A-3197-79D1-C36EA53C2E95}"/>
              </a:ext>
            </a:extLst>
          </p:cNvPr>
          <p:cNvSpPr txBox="1"/>
          <p:nvPr/>
        </p:nvSpPr>
        <p:spPr>
          <a:xfrm>
            <a:off x="6664232" y="4433570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Avg( )</a:t>
            </a:r>
            <a:r>
              <a:rPr lang="ko-KR" altLang="en-US" dirty="0"/>
              <a:t>함수를 이용해서 </a:t>
            </a:r>
            <a:r>
              <a:rPr lang="en-US" altLang="ko-KR" dirty="0" err="1"/>
              <a:t>examtable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과목 별 평균을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587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19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2677A-3759-629F-7C58-95A03C56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96" y="2876473"/>
            <a:ext cx="4458322" cy="1105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96BB8-02C3-21EA-B2FF-0871222C3316}"/>
              </a:ext>
            </a:extLst>
          </p:cNvPr>
          <p:cNvSpPr txBox="1"/>
          <p:nvPr/>
        </p:nvSpPr>
        <p:spPr>
          <a:xfrm>
            <a:off x="6794863" y="296733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Max( ), min( )</a:t>
            </a:r>
            <a:r>
              <a:rPr lang="ko-KR" altLang="en-US" dirty="0"/>
              <a:t>함수를 이용하여</a:t>
            </a:r>
            <a:endParaRPr lang="en-US" altLang="ko-KR" dirty="0"/>
          </a:p>
          <a:p>
            <a:r>
              <a:rPr lang="ko-KR" altLang="en-US" dirty="0"/>
              <a:t>국어의 최대값</a:t>
            </a:r>
            <a:r>
              <a:rPr lang="en-US" altLang="ko-KR" dirty="0"/>
              <a:t>, </a:t>
            </a:r>
            <a:r>
              <a:rPr lang="ko-KR" altLang="en-US" dirty="0"/>
              <a:t>영어의 최대값</a:t>
            </a:r>
            <a:r>
              <a:rPr lang="en-US" altLang="ko-KR" dirty="0"/>
              <a:t>, </a:t>
            </a:r>
            <a:r>
              <a:rPr lang="ko-KR" altLang="en-US" dirty="0"/>
              <a:t>수학의 최소값 출력</a:t>
            </a:r>
          </a:p>
        </p:txBody>
      </p:sp>
    </p:spTree>
    <p:extLst>
      <p:ext uri="{BB962C8B-B14F-4D97-AF65-F5344CB8AC3E}">
        <p14:creationId xmlns:p14="http://schemas.microsoft.com/office/powerpoint/2010/main" val="275454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Putty root </a:t>
            </a:r>
            <a:r>
              <a:rPr lang="ko-KR" altLang="en-US" sz="2000" dirty="0"/>
              <a:t>로그인 허용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7AB65-7895-469F-5173-59F1950B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4820323" cy="1600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3DB49D-D27D-8F2B-10B5-D8666135D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115" y="976448"/>
            <a:ext cx="3994763" cy="476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69C7D-7A7E-666A-7D04-5747334D6C3A}"/>
              </a:ext>
            </a:extLst>
          </p:cNvPr>
          <p:cNvSpPr txBox="1"/>
          <p:nvPr/>
        </p:nvSpPr>
        <p:spPr>
          <a:xfrm>
            <a:off x="1162594" y="2220686"/>
            <a:ext cx="399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/bash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Sshd_config</a:t>
            </a:r>
            <a:r>
              <a:rPr lang="ko-KR" altLang="en-US" dirty="0"/>
              <a:t>파일 </a:t>
            </a:r>
            <a:r>
              <a:rPr lang="en-US" altLang="ko-KR" dirty="0"/>
              <a:t>vi</a:t>
            </a:r>
            <a:r>
              <a:rPr lang="ko-KR" altLang="en-US" dirty="0"/>
              <a:t>편집기로 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E0F23-30E2-683F-7296-494CEA6AF87B}"/>
              </a:ext>
            </a:extLst>
          </p:cNvPr>
          <p:cNvSpPr txBox="1"/>
          <p:nvPr/>
        </p:nvSpPr>
        <p:spPr>
          <a:xfrm>
            <a:off x="7324371" y="1583564"/>
            <a:ext cx="386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있는 </a:t>
            </a:r>
            <a:r>
              <a:rPr lang="en-US" altLang="ko-KR" dirty="0" err="1"/>
              <a:t>PermitRootLogin</a:t>
            </a:r>
            <a:r>
              <a:rPr lang="ko-KR" altLang="en-US" dirty="0"/>
              <a:t>은 두고</a:t>
            </a:r>
            <a:endParaRPr lang="en-US" altLang="ko-KR" dirty="0"/>
          </a:p>
          <a:p>
            <a:r>
              <a:rPr lang="en-US" altLang="ko-KR" dirty="0" err="1"/>
              <a:t>PermitRootLogin</a:t>
            </a:r>
            <a:r>
              <a:rPr lang="en-US" altLang="ko-KR" dirty="0"/>
              <a:t> yes</a:t>
            </a:r>
            <a:r>
              <a:rPr lang="ko-KR" altLang="en-US" dirty="0"/>
              <a:t>를 새로 작성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ACDDFB-53CF-7E46-8FE4-F9921595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603" y="3809983"/>
            <a:ext cx="2791215" cy="362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90CB59-98A8-2CC8-DF33-2FFD87F475FB}"/>
              </a:ext>
            </a:extLst>
          </p:cNvPr>
          <p:cNvSpPr txBox="1"/>
          <p:nvPr/>
        </p:nvSpPr>
        <p:spPr>
          <a:xfrm>
            <a:off x="2704010" y="4415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재부팅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EDEC4A-5655-4DAD-3568-E973EBDC9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783" y="3733773"/>
            <a:ext cx="2867425" cy="438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D0E54E-3B6F-D12B-4195-62EA50064184}"/>
              </a:ext>
            </a:extLst>
          </p:cNvPr>
          <p:cNvSpPr txBox="1"/>
          <p:nvPr/>
        </p:nvSpPr>
        <p:spPr>
          <a:xfrm>
            <a:off x="8294914" y="441524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  <a:r>
              <a:rPr lang="ko-KR" altLang="en-US" dirty="0"/>
              <a:t>로 로그인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2B85DC-E756-ABDA-1CF1-30906B0C3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985" y="6037747"/>
            <a:ext cx="1942029" cy="2716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E1C68D-1E94-4C63-94E7-F9FE733FFEF0}"/>
              </a:ext>
            </a:extLst>
          </p:cNvPr>
          <p:cNvSpPr txBox="1"/>
          <p:nvPr/>
        </p:nvSpPr>
        <p:spPr>
          <a:xfrm>
            <a:off x="7589520" y="5988887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성공</a:t>
            </a:r>
          </a:p>
        </p:txBody>
      </p:sp>
    </p:spTree>
    <p:extLst>
      <p:ext uri="{BB962C8B-B14F-4D97-AF65-F5344CB8AC3E}">
        <p14:creationId xmlns:p14="http://schemas.microsoft.com/office/powerpoint/2010/main" val="76202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Virtual Box </a:t>
            </a:r>
            <a:r>
              <a:rPr lang="ko-KR" altLang="en-US" sz="2000" dirty="0" err="1"/>
              <a:t>포트포워딩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ACBA7-2F6E-4BCF-70A3-9F6BEF6B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485364"/>
            <a:ext cx="9097645" cy="58872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63B82B-66B0-474F-4941-AF616745438A}"/>
              </a:ext>
            </a:extLst>
          </p:cNvPr>
          <p:cNvSpPr/>
          <p:nvPr/>
        </p:nvSpPr>
        <p:spPr>
          <a:xfrm>
            <a:off x="6361611" y="783771"/>
            <a:ext cx="574766" cy="679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F4006-88D5-46C1-4AA2-BE486308CA4F}"/>
              </a:ext>
            </a:extLst>
          </p:cNvPr>
          <p:cNvSpPr txBox="1"/>
          <p:nvPr/>
        </p:nvSpPr>
        <p:spPr>
          <a:xfrm>
            <a:off x="6936377" y="48536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클릭</a:t>
            </a:r>
          </a:p>
        </p:txBody>
      </p:sp>
    </p:spTree>
    <p:extLst>
      <p:ext uri="{BB962C8B-B14F-4D97-AF65-F5344CB8AC3E}">
        <p14:creationId xmlns:p14="http://schemas.microsoft.com/office/powerpoint/2010/main" val="61294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Virtual Box </a:t>
            </a:r>
            <a:r>
              <a:rPr lang="ko-KR" altLang="en-US" sz="2000" dirty="0" err="1"/>
              <a:t>포트포워딩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2E4C10-8FA9-7DD7-81C1-D9A2FC54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118865"/>
            <a:ext cx="7068536" cy="46202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6ECF45-4C3D-FE54-3B06-11FF099122EF}"/>
              </a:ext>
            </a:extLst>
          </p:cNvPr>
          <p:cNvSpPr/>
          <p:nvPr/>
        </p:nvSpPr>
        <p:spPr>
          <a:xfrm>
            <a:off x="5460274" y="4023360"/>
            <a:ext cx="822960" cy="248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03FBC-0E72-7CF8-6090-C6E51AE0A19F}"/>
              </a:ext>
            </a:extLst>
          </p:cNvPr>
          <p:cNvSpPr txBox="1"/>
          <p:nvPr/>
        </p:nvSpPr>
        <p:spPr>
          <a:xfrm>
            <a:off x="6466114" y="4271554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– Advanced – </a:t>
            </a:r>
            <a:r>
              <a:rPr lang="ko-KR" altLang="en-US" dirty="0"/>
              <a:t>포트 포워딩 클릭</a:t>
            </a:r>
          </a:p>
        </p:txBody>
      </p:sp>
    </p:spTree>
    <p:extLst>
      <p:ext uri="{BB962C8B-B14F-4D97-AF65-F5344CB8AC3E}">
        <p14:creationId xmlns:p14="http://schemas.microsoft.com/office/powerpoint/2010/main" val="216315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Virtual Box </a:t>
            </a:r>
            <a:r>
              <a:rPr lang="ko-KR" altLang="en-US" sz="2000" dirty="0" err="1"/>
              <a:t>포트포워딩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6085A-D089-03D0-FF7E-CF94506B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1361786"/>
            <a:ext cx="6077798" cy="4134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5F0CE-F1D2-2760-30A3-140D13EEC4DC}"/>
              </a:ext>
            </a:extLst>
          </p:cNvPr>
          <p:cNvSpPr txBox="1"/>
          <p:nvPr/>
        </p:nvSpPr>
        <p:spPr>
          <a:xfrm>
            <a:off x="8085908" y="2828834"/>
            <a:ext cx="205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 : </a:t>
            </a:r>
            <a:r>
              <a:rPr lang="en-US" altLang="ko-KR" dirty="0" err="1"/>
              <a:t>ssh</a:t>
            </a:r>
            <a:r>
              <a:rPr lang="en-US" altLang="ko-KR" dirty="0"/>
              <a:t> (putty)</a:t>
            </a:r>
          </a:p>
          <a:p>
            <a:r>
              <a:rPr lang="en-US" altLang="ko-KR" dirty="0"/>
              <a:t>80 : http</a:t>
            </a:r>
          </a:p>
          <a:p>
            <a:r>
              <a:rPr lang="en-US" altLang="ko-KR" dirty="0"/>
              <a:t>3306 :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en-US" altLang="ko-KR" dirty="0"/>
              <a:t>8080 : tomcat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4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11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72718A-F851-4D54-52CE-BF873847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42084"/>
            <a:ext cx="3104449" cy="2377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C5F383-C191-1B0B-FA3A-C3BD5378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419" y="307681"/>
            <a:ext cx="3104449" cy="2511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3A2ED3-DC7D-DA8E-C2C7-F58FE792059A}"/>
              </a:ext>
            </a:extLst>
          </p:cNvPr>
          <p:cNvSpPr txBox="1"/>
          <p:nvPr/>
        </p:nvSpPr>
        <p:spPr>
          <a:xfrm>
            <a:off x="743350" y="2951010"/>
            <a:ext cx="322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databases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mysql</a:t>
            </a:r>
            <a:r>
              <a:rPr lang="ko-KR" altLang="en-US" dirty="0"/>
              <a:t> 설치 후 초기 데이터베이스 보여주는 명령문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5389E-D1AA-BC04-F7FB-463EF2E47DCF}"/>
              </a:ext>
            </a:extLst>
          </p:cNvPr>
          <p:cNvSpPr txBox="1"/>
          <p:nvPr/>
        </p:nvSpPr>
        <p:spPr>
          <a:xfrm>
            <a:off x="7772401" y="2907935"/>
            <a:ext cx="392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databases &amp; show databases</a:t>
            </a:r>
          </a:p>
          <a:p>
            <a:r>
              <a:rPr lang="en-US" altLang="ko-KR" dirty="0"/>
              <a:t>-&gt; kopo10</a:t>
            </a:r>
            <a:r>
              <a:rPr lang="ko-KR" altLang="en-US" dirty="0"/>
              <a:t>이라는 데이터베이스를 만들고 </a:t>
            </a:r>
            <a:r>
              <a:rPr lang="en-US" altLang="ko-KR" dirty="0" err="1"/>
              <a:t>db</a:t>
            </a:r>
            <a:r>
              <a:rPr lang="ko-KR" altLang="en-US" dirty="0"/>
              <a:t>목록 </a:t>
            </a:r>
            <a:r>
              <a:rPr lang="ko-KR" altLang="en-US" dirty="0" err="1"/>
              <a:t>재출력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1AC959-EC65-06B6-8124-F332E9BA4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605" y="4007525"/>
            <a:ext cx="2814790" cy="1243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DDB6A9-EA65-7120-C397-A57164A2A0D2}"/>
              </a:ext>
            </a:extLst>
          </p:cNvPr>
          <p:cNvSpPr txBox="1"/>
          <p:nvPr/>
        </p:nvSpPr>
        <p:spPr>
          <a:xfrm>
            <a:off x="4284618" y="5339076"/>
            <a:ext cx="4140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 kopo10 &amp; show tables</a:t>
            </a:r>
          </a:p>
          <a:p>
            <a:r>
              <a:rPr lang="ko-KR" altLang="en-US" dirty="0"/>
              <a:t>이전에 생성한 </a:t>
            </a:r>
            <a:r>
              <a:rPr lang="en-US" altLang="ko-KR" dirty="0"/>
              <a:t>kopo10 </a:t>
            </a:r>
            <a:r>
              <a:rPr lang="en-US" altLang="ko-KR" dirty="0" err="1"/>
              <a:t>db</a:t>
            </a:r>
            <a:r>
              <a:rPr lang="ko-KR" altLang="en-US" dirty="0"/>
              <a:t>를 선택하고 해당 </a:t>
            </a:r>
            <a:r>
              <a:rPr lang="en-US" altLang="ko-KR" dirty="0" err="1"/>
              <a:t>db</a:t>
            </a:r>
            <a:r>
              <a:rPr lang="ko-KR" altLang="en-US" dirty="0"/>
              <a:t>의 테이블을 출력하는 명령문</a:t>
            </a:r>
          </a:p>
        </p:txBody>
      </p:sp>
    </p:spTree>
    <p:extLst>
      <p:ext uri="{BB962C8B-B14F-4D97-AF65-F5344CB8AC3E}">
        <p14:creationId xmlns:p14="http://schemas.microsoft.com/office/powerpoint/2010/main" val="21428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Virtual Box </a:t>
            </a:r>
            <a:r>
              <a:rPr lang="ko-KR" altLang="en-US" sz="2000" dirty="0" err="1"/>
              <a:t>포트포워딩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6E3B7-07A2-E77F-126A-2E4E7506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7302138" cy="280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FA7EC1-9BA6-8B62-DB79-99B422D63984}"/>
              </a:ext>
            </a:extLst>
          </p:cNvPr>
          <p:cNvSpPr txBox="1"/>
          <p:nvPr/>
        </p:nvSpPr>
        <p:spPr>
          <a:xfrm>
            <a:off x="8595359" y="432554"/>
            <a:ext cx="342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Mysqld.cnf</a:t>
            </a:r>
            <a:r>
              <a:rPr lang="ko-KR" altLang="en-US" dirty="0"/>
              <a:t>파일 </a:t>
            </a:r>
            <a:r>
              <a:rPr lang="en-US" altLang="ko-KR" dirty="0"/>
              <a:t>vi</a:t>
            </a:r>
            <a:r>
              <a:rPr lang="ko-KR" altLang="en-US" dirty="0"/>
              <a:t>편집기로 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0F4BD8-D99B-C3FF-780B-11F59E6B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33" y="2046296"/>
            <a:ext cx="3534267" cy="450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243A14-7B3C-C55C-4D2F-7A55E65C565C}"/>
              </a:ext>
            </a:extLst>
          </p:cNvPr>
          <p:cNvSpPr txBox="1"/>
          <p:nvPr/>
        </p:nvSpPr>
        <p:spPr>
          <a:xfrm>
            <a:off x="8539459" y="2046296"/>
            <a:ext cx="353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31,32</a:t>
            </a:r>
            <a:r>
              <a:rPr lang="ko-KR" altLang="en-US" dirty="0"/>
              <a:t>번째 줄 주석처리</a:t>
            </a:r>
            <a:r>
              <a:rPr lang="en-US" altLang="ko-KR" dirty="0"/>
              <a:t>(</a:t>
            </a:r>
            <a:r>
              <a:rPr lang="ko-KR" altLang="en-US" dirty="0"/>
              <a:t>맨 앞에 </a:t>
            </a:r>
            <a:r>
              <a:rPr lang="en-US" altLang="ko-KR" dirty="0"/>
              <a:t>#)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DF04D2-4737-5A40-D898-959C47C94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258" y="3502900"/>
            <a:ext cx="3343742" cy="280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BBB56B-524E-BC7B-9031-74D2E2DBA574}"/>
              </a:ext>
            </a:extLst>
          </p:cNvPr>
          <p:cNvSpPr txBox="1"/>
          <p:nvPr/>
        </p:nvSpPr>
        <p:spPr>
          <a:xfrm>
            <a:off x="9875518" y="3414420"/>
            <a:ext cx="8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reboot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6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MySQL </a:t>
            </a:r>
            <a:r>
              <a:rPr lang="ko-KR" altLang="en-US" sz="2000" dirty="0"/>
              <a:t>외부접속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F54DF6-146F-ED86-715D-650BABB6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3038899" cy="161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BA0453-1FFF-BA1B-9D58-0A119BE0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05" y="476794"/>
            <a:ext cx="7835195" cy="52411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6F4BB5-BCB4-4EA7-41F4-D9B836671A75}"/>
              </a:ext>
            </a:extLst>
          </p:cNvPr>
          <p:cNvSpPr/>
          <p:nvPr/>
        </p:nvSpPr>
        <p:spPr>
          <a:xfrm>
            <a:off x="705394" y="875211"/>
            <a:ext cx="3038899" cy="2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74AB8-0E62-AEC7-C397-58508535CD01}"/>
              </a:ext>
            </a:extLst>
          </p:cNvPr>
          <p:cNvSpPr txBox="1"/>
          <p:nvPr/>
        </p:nvSpPr>
        <p:spPr>
          <a:xfrm>
            <a:off x="875211" y="2364377"/>
            <a:ext cx="2869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 workbench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/>
              <a:t>-&gt; database</a:t>
            </a:r>
          </a:p>
          <a:p>
            <a:r>
              <a:rPr lang="en-US" altLang="ko-KR" dirty="0"/>
              <a:t>-&gt; manage connections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1F93D-7D87-4C95-6E31-7DA9E2EB8432}"/>
              </a:ext>
            </a:extLst>
          </p:cNvPr>
          <p:cNvSpPr txBox="1"/>
          <p:nvPr/>
        </p:nvSpPr>
        <p:spPr>
          <a:xfrm>
            <a:off x="6505303" y="3429000"/>
            <a:ext cx="523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Connection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kopo10-direct</a:t>
            </a:r>
          </a:p>
          <a:p>
            <a:r>
              <a:rPr lang="en-US" altLang="ko-KR" dirty="0"/>
              <a:t>2. Connection Method</a:t>
            </a:r>
            <a:r>
              <a:rPr lang="ko-KR" altLang="en-US" dirty="0"/>
              <a:t>에 </a:t>
            </a:r>
            <a:r>
              <a:rPr lang="en-US" altLang="ko-KR" dirty="0"/>
              <a:t>standard(</a:t>
            </a:r>
            <a:r>
              <a:rPr lang="en-US" altLang="ko-KR" dirty="0" err="1"/>
              <a:t>tcp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3. Hostname</a:t>
            </a:r>
            <a:r>
              <a:rPr lang="ko-KR" altLang="en-US" dirty="0"/>
              <a:t>에는 </a:t>
            </a:r>
            <a:r>
              <a:rPr lang="en-US" altLang="ko-KR" dirty="0"/>
              <a:t>putty</a:t>
            </a:r>
            <a:r>
              <a:rPr lang="ko-KR" altLang="en-US" dirty="0"/>
              <a:t>에 로그인하는 </a:t>
            </a:r>
            <a:r>
              <a:rPr lang="en-US" altLang="ko-KR" dirty="0" err="1"/>
              <a:t>ip</a:t>
            </a:r>
            <a:r>
              <a:rPr lang="ko-KR" altLang="en-US" dirty="0"/>
              <a:t>주소 입력</a:t>
            </a:r>
            <a:endParaRPr lang="en-US" altLang="ko-KR" dirty="0"/>
          </a:p>
          <a:p>
            <a:r>
              <a:rPr lang="en-US" altLang="ko-KR" dirty="0"/>
              <a:t>4. Port</a:t>
            </a:r>
            <a:r>
              <a:rPr lang="ko-KR" altLang="en-US" dirty="0"/>
              <a:t>번호는 </a:t>
            </a:r>
            <a:r>
              <a:rPr lang="en-US" altLang="ko-KR" dirty="0"/>
              <a:t>virtual box</a:t>
            </a:r>
            <a:r>
              <a:rPr lang="ko-KR" altLang="en-US" dirty="0"/>
              <a:t>에서 </a:t>
            </a:r>
            <a:r>
              <a:rPr lang="en-US" altLang="ko-KR" dirty="0"/>
              <a:t>3306</a:t>
            </a:r>
            <a:r>
              <a:rPr lang="ko-KR" altLang="en-US" dirty="0"/>
              <a:t>에 </a:t>
            </a:r>
            <a:r>
              <a:rPr lang="ko-KR" altLang="en-US" dirty="0" err="1"/>
              <a:t>포트포워딩한</a:t>
            </a:r>
            <a:r>
              <a:rPr lang="ko-KR" altLang="en-US" dirty="0"/>
              <a:t> 호스트 번호 입력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비밀번호는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en-US" altLang="ko-KR" dirty="0"/>
              <a:t>root </a:t>
            </a:r>
            <a:r>
              <a:rPr lang="ko-KR" altLang="en-US" dirty="0"/>
              <a:t>비밀번호 </a:t>
            </a:r>
            <a:r>
              <a:rPr lang="en-US" altLang="ko-KR" dirty="0" err="1"/>
              <a:t>kopoctc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60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MySQL </a:t>
            </a:r>
            <a:r>
              <a:rPr lang="ko-KR" altLang="en-US" sz="2000" dirty="0"/>
              <a:t>외부접속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98A5DA-1C22-DF42-B9BB-81F0B49E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793"/>
            <a:ext cx="8421275" cy="5630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853A2-A50B-4633-38B3-A196AC93CAFB}"/>
              </a:ext>
            </a:extLst>
          </p:cNvPr>
          <p:cNvSpPr txBox="1"/>
          <p:nvPr/>
        </p:nvSpPr>
        <p:spPr>
          <a:xfrm>
            <a:off x="8421275" y="2137661"/>
            <a:ext cx="3770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1.Connection name : kopo10-ssh</a:t>
            </a:r>
          </a:p>
          <a:p>
            <a:r>
              <a:rPr lang="en-US" altLang="ko-KR" dirty="0"/>
              <a:t>2.Connection method</a:t>
            </a:r>
          </a:p>
          <a:p>
            <a:r>
              <a:rPr lang="en-US" altLang="ko-KR" dirty="0"/>
              <a:t>: Standard TCP/IP over SSH</a:t>
            </a:r>
          </a:p>
          <a:p>
            <a:r>
              <a:rPr lang="en-US" altLang="ko-KR" dirty="0"/>
              <a:t>3.SSH Hostname : putty </a:t>
            </a:r>
            <a:r>
              <a:rPr lang="ko-KR" altLang="en-US" dirty="0"/>
              <a:t>접속 </a:t>
            </a:r>
            <a:r>
              <a:rPr lang="en-US" altLang="ko-KR" dirty="0" err="1"/>
              <a:t>ip</a:t>
            </a:r>
            <a:r>
              <a:rPr lang="en-US" altLang="ko-KR" dirty="0"/>
              <a:t>+: 22</a:t>
            </a:r>
          </a:p>
          <a:p>
            <a:r>
              <a:rPr lang="en-US" altLang="ko-KR" dirty="0"/>
              <a:t>4.Ssh password : putty </a:t>
            </a:r>
            <a:r>
              <a:rPr lang="ko-KR" altLang="en-US" dirty="0"/>
              <a:t>로그인 시 </a:t>
            </a:r>
            <a:r>
              <a:rPr lang="en-US" altLang="ko-KR" dirty="0"/>
              <a:t>root </a:t>
            </a:r>
            <a:r>
              <a:rPr lang="ko-KR" altLang="en-US" dirty="0"/>
              <a:t>비밀번호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 서버 로그인 시 </a:t>
            </a:r>
            <a:r>
              <a:rPr lang="en-US" altLang="ko-KR" dirty="0"/>
              <a:t>root </a:t>
            </a:r>
            <a:r>
              <a:rPr lang="ko-KR" altLang="en-US" dirty="0"/>
              <a:t>비밀번호 </a:t>
            </a:r>
            <a:r>
              <a:rPr lang="en-US" altLang="ko-KR" dirty="0"/>
              <a:t>(</a:t>
            </a:r>
            <a:r>
              <a:rPr lang="en-US" altLang="ko-KR" dirty="0" err="1"/>
              <a:t>kopoctc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70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20</a:t>
            </a:r>
            <a:r>
              <a:rPr lang="ko-KR" altLang="en-US" sz="2000" dirty="0"/>
              <a:t>페이지 실습 </a:t>
            </a:r>
            <a:r>
              <a:rPr lang="en-US" altLang="ko-KR" sz="2000" dirty="0"/>
              <a:t>– MySQL </a:t>
            </a:r>
            <a:r>
              <a:rPr lang="ko-KR" altLang="en-US" sz="2000" dirty="0"/>
              <a:t>외부접속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A3CB49-7AF2-39E2-9483-80AE64CB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86" y="476794"/>
            <a:ext cx="8856427" cy="63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4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12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3819E-EBCA-C632-335F-66AD3A59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519127"/>
            <a:ext cx="2476276" cy="615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21B166-12B8-60CB-E4D1-610BEAA59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73" y="519127"/>
            <a:ext cx="7938027" cy="5612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4F09F3-9662-EE9D-4E93-3737644B8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4" y="4556937"/>
            <a:ext cx="4382112" cy="16194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3B484F-5C48-72B4-FA50-6063805EA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25" y="3193877"/>
            <a:ext cx="3371997" cy="4702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B280F5-3F4E-34E4-C84C-6FCBD8AEF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585" y="4575630"/>
            <a:ext cx="2830076" cy="711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894051-19F9-FF0E-6DA0-18556E4AF933}"/>
              </a:ext>
            </a:extLst>
          </p:cNvPr>
          <p:cNvSpPr txBox="1"/>
          <p:nvPr/>
        </p:nvSpPr>
        <p:spPr>
          <a:xfrm>
            <a:off x="705394" y="1176866"/>
            <a:ext cx="322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databases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mysql</a:t>
            </a:r>
            <a:r>
              <a:rPr lang="ko-KR" altLang="en-US" dirty="0"/>
              <a:t> 설치 후 초기 데이터베이스 보여주는 명령문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E4646-F700-F405-9A9D-DDB45C5F6094}"/>
              </a:ext>
            </a:extLst>
          </p:cNvPr>
          <p:cNvSpPr txBox="1"/>
          <p:nvPr/>
        </p:nvSpPr>
        <p:spPr>
          <a:xfrm>
            <a:off x="4253973" y="1280160"/>
            <a:ext cx="793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Varchar</a:t>
            </a:r>
            <a:r>
              <a:rPr lang="ko-KR" altLang="en-US" dirty="0"/>
              <a:t>형식의 이름</a:t>
            </a:r>
            <a:r>
              <a:rPr lang="en-US" altLang="ko-KR" dirty="0"/>
              <a:t>, primary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면서 </a:t>
            </a:r>
            <a:r>
              <a:rPr lang="en-US" altLang="ko-KR" dirty="0"/>
              <a:t>int</a:t>
            </a:r>
            <a:r>
              <a:rPr lang="ko-KR" altLang="en-US" dirty="0"/>
              <a:t>형 </a:t>
            </a:r>
            <a:r>
              <a:rPr lang="en-US" altLang="ko-KR" dirty="0"/>
              <a:t>not null</a:t>
            </a:r>
            <a:r>
              <a:rPr lang="ko-KR" altLang="en-US" dirty="0"/>
              <a:t>인 학번</a:t>
            </a:r>
            <a:r>
              <a:rPr lang="en-US" altLang="ko-KR" dirty="0"/>
              <a:t>, int</a:t>
            </a:r>
            <a:r>
              <a:rPr lang="ko-KR" altLang="en-US" dirty="0"/>
              <a:t>형 국어</a:t>
            </a:r>
            <a:r>
              <a:rPr lang="en-US" altLang="ko-KR" dirty="0"/>
              <a:t>, int</a:t>
            </a:r>
            <a:r>
              <a:rPr lang="ko-KR" altLang="en-US" dirty="0"/>
              <a:t>형 영어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수학</a:t>
            </a:r>
            <a:r>
              <a:rPr lang="en-US" altLang="ko-KR" dirty="0"/>
              <a:t>)</a:t>
            </a:r>
            <a:r>
              <a:rPr lang="ko-KR" altLang="en-US" dirty="0"/>
              <a:t>의 데이터를 </a:t>
            </a:r>
            <a:r>
              <a:rPr lang="ko-KR" altLang="en-US" dirty="0" err="1"/>
              <a:t>가지고있는</a:t>
            </a:r>
            <a:r>
              <a:rPr lang="ko-KR" altLang="en-US" dirty="0"/>
              <a:t> 테이블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87EBA-7CA3-7315-1D1B-19634A3B0175}"/>
              </a:ext>
            </a:extLst>
          </p:cNvPr>
          <p:cNvSpPr txBox="1"/>
          <p:nvPr/>
        </p:nvSpPr>
        <p:spPr>
          <a:xfrm>
            <a:off x="966650" y="6308467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방금 생성한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구조확인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E46F61-0C27-D07B-55DD-8BD713EFA58D}"/>
              </a:ext>
            </a:extLst>
          </p:cNvPr>
          <p:cNvSpPr txBox="1"/>
          <p:nvPr/>
        </p:nvSpPr>
        <p:spPr>
          <a:xfrm>
            <a:off x="8007531" y="3840480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A7EF87-B9C5-4A1A-1E98-BAE6A2BF2D97}"/>
              </a:ext>
            </a:extLst>
          </p:cNvPr>
          <p:cNvSpPr txBox="1"/>
          <p:nvPr/>
        </p:nvSpPr>
        <p:spPr>
          <a:xfrm>
            <a:off x="7413361" y="5393174"/>
            <a:ext cx="32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출력 </a:t>
            </a:r>
            <a:r>
              <a:rPr lang="en-US" altLang="ko-KR" dirty="0"/>
              <a:t>-&gt; </a:t>
            </a:r>
            <a:r>
              <a:rPr lang="ko-KR" altLang="en-US" dirty="0"/>
              <a:t>아무것도 없음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9EDC87-D628-A223-AA9E-B9B0670B5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784" y="2582725"/>
            <a:ext cx="2075895" cy="13290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F2BC53-2301-15E9-46ED-B765DA83804D}"/>
              </a:ext>
            </a:extLst>
          </p:cNvPr>
          <p:cNvSpPr txBox="1"/>
          <p:nvPr/>
        </p:nvSpPr>
        <p:spPr>
          <a:xfrm>
            <a:off x="1135851" y="4025146"/>
            <a:ext cx="32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table -&gt;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3935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4FBCC-A063-838A-E8D7-68E447DA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0" y="281682"/>
            <a:ext cx="2303417" cy="14746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6BD5FC-F7AB-079F-D32C-09681201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" y="614187"/>
            <a:ext cx="8216878" cy="809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01008B-D60E-52BF-8515-8D65A9AA59B6}"/>
              </a:ext>
            </a:extLst>
          </p:cNvPr>
          <p:cNvSpPr txBox="1"/>
          <p:nvPr/>
        </p:nvSpPr>
        <p:spPr>
          <a:xfrm>
            <a:off x="1885406" y="1632857"/>
            <a:ext cx="484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생성했던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재생성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82C00-17FF-EDEE-D10E-0BD67002DC52}"/>
              </a:ext>
            </a:extLst>
          </p:cNvPr>
          <p:cNvSpPr txBox="1"/>
          <p:nvPr/>
        </p:nvSpPr>
        <p:spPr>
          <a:xfrm>
            <a:off x="8956148" y="1853372"/>
            <a:ext cx="32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table -&gt;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F982B6-1764-4B53-1AE9-E5F969D93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105" y="2222704"/>
            <a:ext cx="3016820" cy="471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523C3F-497A-2B41-3EF6-D904209739C0}"/>
              </a:ext>
            </a:extLst>
          </p:cNvPr>
          <p:cNvSpPr txBox="1"/>
          <p:nvPr/>
        </p:nvSpPr>
        <p:spPr>
          <a:xfrm>
            <a:off x="1277463" y="2801042"/>
            <a:ext cx="37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F6C553-468A-AC61-2B05-D0F0736FC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006" y="2478452"/>
            <a:ext cx="6555901" cy="476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47E4D6-A56A-7A35-C0E5-140D0BA192B3}"/>
              </a:ext>
            </a:extLst>
          </p:cNvPr>
          <p:cNvSpPr txBox="1"/>
          <p:nvPr/>
        </p:nvSpPr>
        <p:spPr>
          <a:xfrm>
            <a:off x="6535165" y="3056790"/>
            <a:ext cx="484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나연의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456FED-0AE4-60FA-D487-D35F4DE01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31" y="3687627"/>
            <a:ext cx="3362794" cy="11812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84D81-2CAC-6C6B-D3F9-284608B8302E}"/>
              </a:ext>
            </a:extLst>
          </p:cNvPr>
          <p:cNvSpPr txBox="1"/>
          <p:nvPr/>
        </p:nvSpPr>
        <p:spPr>
          <a:xfrm>
            <a:off x="1104476" y="5065164"/>
            <a:ext cx="376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 정보 입력됨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D6D72F-BCA7-29FE-6755-F8BE0506C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875068"/>
            <a:ext cx="5511778" cy="6708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6B2953-02E4-24DF-2933-3F4B3FD74CB7}"/>
              </a:ext>
            </a:extLst>
          </p:cNvPr>
          <p:cNvSpPr txBox="1"/>
          <p:nvPr/>
        </p:nvSpPr>
        <p:spPr>
          <a:xfrm>
            <a:off x="6484973" y="4708194"/>
            <a:ext cx="484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정연의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</p:spTree>
    <p:extLst>
      <p:ext uri="{BB962C8B-B14F-4D97-AF65-F5344CB8AC3E}">
        <p14:creationId xmlns:p14="http://schemas.microsoft.com/office/powerpoint/2010/main" val="332512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38D44-5A51-E2BA-39CC-92F6F775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794"/>
            <a:ext cx="3895043" cy="14303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DD38EA-1D21-86BD-E480-C953A92B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73" y="476793"/>
            <a:ext cx="7535327" cy="751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41128-203F-BE4D-25D4-C809CC400CFA}"/>
              </a:ext>
            </a:extLst>
          </p:cNvPr>
          <p:cNvSpPr txBox="1"/>
          <p:nvPr/>
        </p:nvSpPr>
        <p:spPr>
          <a:xfrm>
            <a:off x="705394" y="1907177"/>
            <a:ext cx="376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 정보 출력됨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57FFC-F4C3-C703-89A6-F7ED01CDE42D}"/>
              </a:ext>
            </a:extLst>
          </p:cNvPr>
          <p:cNvSpPr txBox="1"/>
          <p:nvPr/>
        </p:nvSpPr>
        <p:spPr>
          <a:xfrm>
            <a:off x="5303520" y="1371600"/>
            <a:ext cx="618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기존에 입력한 정연의 정보를 다시 입력하자</a:t>
            </a:r>
            <a:endParaRPr lang="en-US" altLang="ko-KR" dirty="0"/>
          </a:p>
          <a:p>
            <a:r>
              <a:rPr lang="en-US" altLang="ko-KR" dirty="0"/>
              <a:t>‘Duplicate’ -&gt; primary key</a:t>
            </a:r>
            <a:r>
              <a:rPr lang="ko-KR" altLang="en-US" dirty="0"/>
              <a:t>가 중복된다는 에러 출력됨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BCB0C6-A8FD-486E-DB9E-A73BA5930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4012"/>
            <a:ext cx="7516274" cy="476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A0D7AE-674C-EC14-51D9-19168A9AE919}"/>
              </a:ext>
            </a:extLst>
          </p:cNvPr>
          <p:cNvSpPr txBox="1"/>
          <p:nvPr/>
        </p:nvSpPr>
        <p:spPr>
          <a:xfrm>
            <a:off x="1446011" y="3263648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모모의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E6BA4C6-5C8E-E239-7CE9-8C84F4C65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285" y="2581139"/>
            <a:ext cx="3649641" cy="15743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6A6F7-3590-1E4E-4028-2AD7F8713DC9}"/>
              </a:ext>
            </a:extLst>
          </p:cNvPr>
          <p:cNvSpPr txBox="1"/>
          <p:nvPr/>
        </p:nvSpPr>
        <p:spPr>
          <a:xfrm>
            <a:off x="8098971" y="4376057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 정보 출력됨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554C89-D912-92EB-1A43-E0F96A092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817" y="4523515"/>
            <a:ext cx="5900751" cy="6463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40FF60-8629-5A96-443B-263749EB3800}"/>
              </a:ext>
            </a:extLst>
          </p:cNvPr>
          <p:cNvSpPr txBox="1"/>
          <p:nvPr/>
        </p:nvSpPr>
        <p:spPr>
          <a:xfrm>
            <a:off x="1582917" y="5301734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사나의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</p:spTree>
    <p:extLst>
      <p:ext uri="{BB962C8B-B14F-4D97-AF65-F5344CB8AC3E}">
        <p14:creationId xmlns:p14="http://schemas.microsoft.com/office/powerpoint/2010/main" val="204084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13, 14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A9226-1A92-3448-52E7-A21C9814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83325"/>
            <a:ext cx="3694680" cy="168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E8C11-F442-6565-EEA6-C5A0F34B3CC8}"/>
              </a:ext>
            </a:extLst>
          </p:cNvPr>
          <p:cNvSpPr txBox="1"/>
          <p:nvPr/>
        </p:nvSpPr>
        <p:spPr>
          <a:xfrm>
            <a:off x="658619" y="2174965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</a:t>
            </a:r>
            <a:r>
              <a:rPr lang="en-US" altLang="ko-KR" dirty="0"/>
              <a:t>, </a:t>
            </a:r>
            <a:r>
              <a:rPr lang="ko-KR" altLang="en-US" dirty="0"/>
              <a:t>사나 정보 출력됨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318DEC-59F2-6366-B98A-55FE8602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327" y="13940"/>
            <a:ext cx="4658375" cy="51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6A5FB-09BB-9988-BB76-F144AA81BC8A}"/>
              </a:ext>
            </a:extLst>
          </p:cNvPr>
          <p:cNvSpPr txBox="1"/>
          <p:nvPr/>
        </p:nvSpPr>
        <p:spPr>
          <a:xfrm>
            <a:off x="6657699" y="510636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</a:t>
            </a:r>
            <a:r>
              <a:rPr lang="ko-KR" altLang="en-US" dirty="0" err="1"/>
              <a:t>지효의</a:t>
            </a:r>
            <a:r>
              <a:rPr lang="ko-KR" altLang="en-US" dirty="0"/>
              <a:t>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D0C0CD-0EA2-2729-29F6-0F51E2AE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54" y="875213"/>
            <a:ext cx="3343742" cy="1714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9EAB6-525B-71BC-D0ED-F3BE5F80A959}"/>
              </a:ext>
            </a:extLst>
          </p:cNvPr>
          <p:cNvSpPr txBox="1"/>
          <p:nvPr/>
        </p:nvSpPr>
        <p:spPr>
          <a:xfrm>
            <a:off x="6858175" y="2621243"/>
            <a:ext cx="422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</a:t>
            </a:r>
            <a:r>
              <a:rPr lang="en-US" altLang="ko-KR" dirty="0"/>
              <a:t>,</a:t>
            </a:r>
            <a:r>
              <a:rPr lang="ko-KR" altLang="en-US" dirty="0"/>
              <a:t>사나</a:t>
            </a:r>
            <a:r>
              <a:rPr lang="en-US" altLang="ko-KR" dirty="0"/>
              <a:t>,</a:t>
            </a:r>
            <a:r>
              <a:rPr lang="ko-KR" altLang="en-US" dirty="0" err="1"/>
              <a:t>지효</a:t>
            </a:r>
            <a:r>
              <a:rPr lang="ko-KR" altLang="en-US" dirty="0"/>
              <a:t> 정보 출력됨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C99814-9DD8-361B-4169-94D7A2DA0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4" y="2967495"/>
            <a:ext cx="4677428" cy="6001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44AEF2-C37A-3A58-5194-FC4A36525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09" y="4172949"/>
            <a:ext cx="3381847" cy="1867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317875-A08B-DD1E-617C-9C33EE4E5778}"/>
              </a:ext>
            </a:extLst>
          </p:cNvPr>
          <p:cNvSpPr txBox="1"/>
          <p:nvPr/>
        </p:nvSpPr>
        <p:spPr>
          <a:xfrm>
            <a:off x="731982" y="3632058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미나의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2832F-408C-6BDA-704B-6297135802A2}"/>
              </a:ext>
            </a:extLst>
          </p:cNvPr>
          <p:cNvSpPr txBox="1"/>
          <p:nvPr/>
        </p:nvSpPr>
        <p:spPr>
          <a:xfrm>
            <a:off x="731982" y="6091293"/>
            <a:ext cx="434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</a:t>
            </a:r>
            <a:r>
              <a:rPr lang="en-US" altLang="ko-KR" dirty="0"/>
              <a:t>, </a:t>
            </a:r>
            <a:r>
              <a:rPr lang="ko-KR" altLang="en-US" dirty="0"/>
              <a:t>사나</a:t>
            </a:r>
            <a:r>
              <a:rPr lang="en-US" altLang="ko-KR" dirty="0"/>
              <a:t>, </a:t>
            </a:r>
            <a:r>
              <a:rPr lang="ko-KR" altLang="en-US" dirty="0"/>
              <a:t>미나 정보 출력됨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500E25C-DF3E-8398-63DF-9D36585C0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058" y="3244334"/>
            <a:ext cx="5601533" cy="6463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71A531-A7FD-D752-F2BD-6D41654C1560}"/>
              </a:ext>
            </a:extLst>
          </p:cNvPr>
          <p:cNvSpPr txBox="1"/>
          <p:nvPr/>
        </p:nvSpPr>
        <p:spPr>
          <a:xfrm>
            <a:off x="6858175" y="3890665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다현의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C31F610-2865-BE64-0FCC-36B4EF447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9880" y="4262401"/>
            <a:ext cx="3353268" cy="20195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1EA6EB-803B-8672-6974-2A74D83CB982}"/>
              </a:ext>
            </a:extLst>
          </p:cNvPr>
          <p:cNvSpPr txBox="1"/>
          <p:nvPr/>
        </p:nvSpPr>
        <p:spPr>
          <a:xfrm>
            <a:off x="6529213" y="6283471"/>
            <a:ext cx="52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,</a:t>
            </a:r>
            <a:r>
              <a:rPr lang="ko-KR" altLang="en-US" dirty="0"/>
              <a:t>정연</a:t>
            </a:r>
            <a:r>
              <a:rPr lang="en-US" altLang="ko-KR" dirty="0"/>
              <a:t>,</a:t>
            </a:r>
            <a:r>
              <a:rPr lang="ko-KR" altLang="en-US" dirty="0"/>
              <a:t>모모</a:t>
            </a:r>
            <a:r>
              <a:rPr lang="en-US" altLang="ko-KR" dirty="0"/>
              <a:t>, </a:t>
            </a:r>
            <a:r>
              <a:rPr lang="ko-KR" altLang="en-US" dirty="0"/>
              <a:t>사나</a:t>
            </a:r>
            <a:r>
              <a:rPr lang="en-US" altLang="ko-KR" dirty="0"/>
              <a:t>, </a:t>
            </a:r>
            <a:r>
              <a:rPr lang="ko-KR" altLang="en-US" dirty="0"/>
              <a:t>미나</a:t>
            </a:r>
            <a:r>
              <a:rPr lang="en-US" altLang="ko-KR" dirty="0"/>
              <a:t>, </a:t>
            </a:r>
            <a:r>
              <a:rPr lang="ko-KR" altLang="en-US" dirty="0"/>
              <a:t>다현 정보 출력됨</a:t>
            </a:r>
          </a:p>
        </p:txBody>
      </p:sp>
    </p:spTree>
    <p:extLst>
      <p:ext uri="{BB962C8B-B14F-4D97-AF65-F5344CB8AC3E}">
        <p14:creationId xmlns:p14="http://schemas.microsoft.com/office/powerpoint/2010/main" val="357959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14, 15</a:t>
            </a:r>
            <a:r>
              <a:rPr lang="ko-KR" altLang="en-US" sz="2000" dirty="0"/>
              <a:t>페이지 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67435-3CDA-B2E4-8CE2-35E5F3BB960E}"/>
              </a:ext>
            </a:extLst>
          </p:cNvPr>
          <p:cNvSpPr txBox="1"/>
          <p:nvPr/>
        </p:nvSpPr>
        <p:spPr>
          <a:xfrm>
            <a:off x="705394" y="899198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채영의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12276-F02E-4CE6-002F-CC622DDA640E}"/>
              </a:ext>
            </a:extLst>
          </p:cNvPr>
          <p:cNvSpPr txBox="1"/>
          <p:nvPr/>
        </p:nvSpPr>
        <p:spPr>
          <a:xfrm>
            <a:off x="1154754" y="3429000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~</a:t>
            </a:r>
            <a:r>
              <a:rPr lang="ko-KR" altLang="en-US" dirty="0"/>
              <a:t>채영 정보 출력됨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7FA9E9-C0E2-8434-93E0-78AADEAA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375250"/>
            <a:ext cx="4686954" cy="523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415ED4-5D19-939E-DC55-3E78FA04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46" y="1268530"/>
            <a:ext cx="3381847" cy="2191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CC2F2B-02E1-8DC2-919C-5A94E7A1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654" y="365724"/>
            <a:ext cx="4686954" cy="533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944F14-540C-FFA4-77CF-F839BADFD2A2}"/>
              </a:ext>
            </a:extLst>
          </p:cNvPr>
          <p:cNvSpPr txBox="1"/>
          <p:nvPr/>
        </p:nvSpPr>
        <p:spPr>
          <a:xfrm>
            <a:off x="6831005" y="899198"/>
            <a:ext cx="46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</a:t>
            </a:r>
            <a:r>
              <a:rPr lang="ko-KR" altLang="en-US" dirty="0" err="1"/>
              <a:t>쯔위의</a:t>
            </a:r>
            <a:r>
              <a:rPr lang="ko-KR" altLang="en-US" dirty="0"/>
              <a:t> 학번</a:t>
            </a:r>
            <a:r>
              <a:rPr lang="en-US" altLang="ko-KR" dirty="0"/>
              <a:t>, </a:t>
            </a:r>
            <a:r>
              <a:rPr lang="ko-KR" altLang="en-US" dirty="0"/>
              <a:t>국영수 성적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709D8DB-5B11-C204-3060-9CCA2892E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023" y="1264922"/>
            <a:ext cx="3334215" cy="2438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067893-8DAE-86F9-1A9D-EE04451D7EDE}"/>
              </a:ext>
            </a:extLst>
          </p:cNvPr>
          <p:cNvSpPr txBox="1"/>
          <p:nvPr/>
        </p:nvSpPr>
        <p:spPr>
          <a:xfrm>
            <a:off x="7249015" y="3752165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~</a:t>
            </a:r>
            <a:r>
              <a:rPr lang="ko-KR" altLang="en-US" dirty="0" err="1"/>
              <a:t>쯔위</a:t>
            </a:r>
            <a:r>
              <a:rPr lang="ko-KR" altLang="en-US" dirty="0"/>
              <a:t> 정보 출력됨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1042AF-C4AD-1F69-A50C-8842E701F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833" y="4075330"/>
            <a:ext cx="3391373" cy="23244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654EE6C-4736-D34F-663F-315DA88E8DB5}"/>
              </a:ext>
            </a:extLst>
          </p:cNvPr>
          <p:cNvSpPr txBox="1"/>
          <p:nvPr/>
        </p:nvSpPr>
        <p:spPr>
          <a:xfrm>
            <a:off x="705394" y="6457870"/>
            <a:ext cx="655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~</a:t>
            </a:r>
            <a:r>
              <a:rPr lang="ko-KR" altLang="en-US" dirty="0"/>
              <a:t>채영 정보 출력됨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9447133-FC2B-DEC9-70AD-D7F8C3A9B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0798" y="4446999"/>
            <a:ext cx="3104662" cy="4282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0AB19B-7AA2-1A76-BF9F-B0B21A459F19}"/>
              </a:ext>
            </a:extLst>
          </p:cNvPr>
          <p:cNvSpPr txBox="1"/>
          <p:nvPr/>
        </p:nvSpPr>
        <p:spPr>
          <a:xfrm>
            <a:off x="7178778" y="4911755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데이터 전체 삭제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7F48E5F-0FBD-F99A-2735-C57BB2DD90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560" y="5317615"/>
            <a:ext cx="2740666" cy="4282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9E8FB6A-6A93-0974-CA74-B0A4120F1E00}"/>
              </a:ext>
            </a:extLst>
          </p:cNvPr>
          <p:cNvSpPr txBox="1"/>
          <p:nvPr/>
        </p:nvSpPr>
        <p:spPr>
          <a:xfrm>
            <a:off x="6919189" y="5794346"/>
            <a:ext cx="444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출력 </a:t>
            </a:r>
            <a:r>
              <a:rPr lang="en-US" altLang="ko-KR" dirty="0"/>
              <a:t>-&gt; </a:t>
            </a:r>
            <a:r>
              <a:rPr lang="ko-KR" altLang="en-US" dirty="0"/>
              <a:t>데이터 </a:t>
            </a:r>
            <a:r>
              <a:rPr lang="ko-KR" altLang="en-US" dirty="0" err="1"/>
              <a:t>삭제되서</a:t>
            </a:r>
            <a:r>
              <a:rPr lang="ko-KR" altLang="en-US" dirty="0"/>
              <a:t> </a:t>
            </a:r>
            <a:r>
              <a:rPr lang="en-US" altLang="ko-KR" dirty="0"/>
              <a:t>Empty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3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783D2E-ED05-EE30-C486-EC595BCC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4" y="2545186"/>
            <a:ext cx="1957998" cy="1312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4DB3DC-6912-D04F-BF56-C523F16B324E}"/>
              </a:ext>
            </a:extLst>
          </p:cNvPr>
          <p:cNvSpPr txBox="1"/>
          <p:nvPr/>
        </p:nvSpPr>
        <p:spPr>
          <a:xfrm>
            <a:off x="902144" y="3970849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출력 </a:t>
            </a:r>
            <a:r>
              <a:rPr lang="en-US" altLang="ko-KR" dirty="0"/>
              <a:t>-&gt; </a:t>
            </a:r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출력됨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530F2-68E0-FC59-6261-064918E1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06" y="476794"/>
            <a:ext cx="7525800" cy="544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BF77DF-B945-3E76-C69D-8E72264FE2B9}"/>
              </a:ext>
            </a:extLst>
          </p:cNvPr>
          <p:cNvSpPr txBox="1"/>
          <p:nvPr/>
        </p:nvSpPr>
        <p:spPr>
          <a:xfrm>
            <a:off x="4661953" y="6033316"/>
            <a:ext cx="61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비어있는</a:t>
            </a:r>
            <a:r>
              <a:rPr lang="ko-KR" altLang="en-US" dirty="0"/>
              <a:t> </a:t>
            </a:r>
            <a:r>
              <a:rPr lang="en-US" altLang="ko-KR" dirty="0" err="1"/>
              <a:t>examtable</a:t>
            </a:r>
            <a:r>
              <a:rPr lang="ko-KR" altLang="en-US" dirty="0"/>
              <a:t>에 나연부터 </a:t>
            </a:r>
            <a:r>
              <a:rPr lang="ko-KR" altLang="en-US" dirty="0" err="1"/>
              <a:t>쯔위까지</a:t>
            </a:r>
            <a:r>
              <a:rPr lang="ko-KR" altLang="en-US" dirty="0"/>
              <a:t> 차례대로 입력</a:t>
            </a:r>
          </a:p>
        </p:txBody>
      </p:sp>
    </p:spTree>
    <p:extLst>
      <p:ext uri="{BB962C8B-B14F-4D97-AF65-F5344CB8AC3E}">
        <p14:creationId xmlns:p14="http://schemas.microsoft.com/office/powerpoint/2010/main" val="238914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6B8A-E1FD-472B-F033-346AC9F2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0"/>
            <a:ext cx="9601200" cy="4767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15, 16</a:t>
            </a:r>
            <a:r>
              <a:rPr lang="ko-KR" altLang="en-US" sz="2000" dirty="0"/>
              <a:t>페이지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C7FFB0-F150-E363-E88E-9BB32E08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76794"/>
            <a:ext cx="3419952" cy="2372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B1CC43-CD0E-37E4-86E6-94239488E9B3}"/>
              </a:ext>
            </a:extLst>
          </p:cNvPr>
          <p:cNvSpPr txBox="1"/>
          <p:nvPr/>
        </p:nvSpPr>
        <p:spPr>
          <a:xfrm>
            <a:off x="705394" y="2848850"/>
            <a:ext cx="378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에 있는 데이터 모두 출력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나연</a:t>
            </a:r>
            <a:r>
              <a:rPr lang="en-US" altLang="ko-KR" dirty="0"/>
              <a:t>~</a:t>
            </a:r>
            <a:r>
              <a:rPr lang="ko-KR" altLang="en-US" dirty="0" err="1"/>
              <a:t>쯔위</a:t>
            </a:r>
            <a:r>
              <a:rPr lang="ko-KR" altLang="en-US" dirty="0"/>
              <a:t> 정보 출력됨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45C5F8-6D2F-1685-4303-43CEB206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04" y="473462"/>
            <a:ext cx="3801005" cy="111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8D9697-2152-E278-4E4C-330BA56B89B0}"/>
              </a:ext>
            </a:extLst>
          </p:cNvPr>
          <p:cNvSpPr txBox="1"/>
          <p:nvPr/>
        </p:nvSpPr>
        <p:spPr>
          <a:xfrm>
            <a:off x="6814596" y="1692173"/>
            <a:ext cx="440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중 </a:t>
            </a:r>
            <a:r>
              <a:rPr lang="en-US" altLang="ko-KR" dirty="0"/>
              <a:t>name</a:t>
            </a:r>
            <a:r>
              <a:rPr lang="ko-KR" altLang="en-US" dirty="0"/>
              <a:t>이 모모인 </a:t>
            </a:r>
            <a:r>
              <a:rPr lang="en-US" altLang="ko-KR" dirty="0"/>
              <a:t>row </a:t>
            </a:r>
            <a:r>
              <a:rPr lang="ko-KR" altLang="en-US" dirty="0"/>
              <a:t>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F4226D-E317-3EFA-6BB5-AC5AFF38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" y="3495181"/>
            <a:ext cx="4344006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F9CC8E-F142-78C7-3765-5FEED67F4156}"/>
              </a:ext>
            </a:extLst>
          </p:cNvPr>
          <p:cNvSpPr txBox="1"/>
          <p:nvPr/>
        </p:nvSpPr>
        <p:spPr>
          <a:xfrm>
            <a:off x="705394" y="5567208"/>
            <a:ext cx="387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en-US" altLang="ko-KR" dirty="0"/>
              <a:t> </a:t>
            </a:r>
            <a:r>
              <a:rPr lang="ko-KR" altLang="en-US" dirty="0"/>
              <a:t>데이터 중 학번이 </a:t>
            </a:r>
            <a:r>
              <a:rPr lang="en-US" altLang="ko-KR" dirty="0"/>
              <a:t>209902</a:t>
            </a:r>
            <a:r>
              <a:rPr lang="ko-KR" altLang="en-US" dirty="0"/>
              <a:t>보다 큰 데이터 출력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9E8165-395C-01E9-7D67-18B140416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756" y="3429000"/>
            <a:ext cx="3581900" cy="1590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648EC7-069E-B33C-BFD2-B8AFDB23F91A}"/>
              </a:ext>
            </a:extLst>
          </p:cNvPr>
          <p:cNvSpPr txBox="1"/>
          <p:nvPr/>
        </p:nvSpPr>
        <p:spPr>
          <a:xfrm>
            <a:off x="6268063" y="5019897"/>
            <a:ext cx="54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Examtable</a:t>
            </a:r>
            <a:r>
              <a:rPr lang="ko-KR" altLang="en-US" dirty="0"/>
              <a:t>중 수학점수가 </a:t>
            </a:r>
            <a:r>
              <a:rPr lang="en-US" altLang="ko-KR" dirty="0"/>
              <a:t>95</a:t>
            </a:r>
            <a:r>
              <a:rPr lang="ko-KR" altLang="en-US" dirty="0"/>
              <a:t>점보다 작은 데이터 출력</a:t>
            </a:r>
          </a:p>
        </p:txBody>
      </p:sp>
    </p:spTree>
    <p:extLst>
      <p:ext uri="{BB962C8B-B14F-4D97-AF65-F5344CB8AC3E}">
        <p14:creationId xmlns:p14="http://schemas.microsoft.com/office/powerpoint/2010/main" val="427739477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528</TotalTime>
  <Words>911</Words>
  <Application>Microsoft Office PowerPoint</Application>
  <PresentationFormat>와이드스크린</PresentationFormat>
  <Paragraphs>134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Franklin Gothic Book</vt:lpstr>
      <vt:lpstr>자르기</vt:lpstr>
      <vt:lpstr>데이터베이스 1강 과제</vt:lpstr>
      <vt:lpstr>슬라이드 11페이지 실습</vt:lpstr>
      <vt:lpstr>슬라이드 12페이지 실습</vt:lpstr>
      <vt:lpstr>슬라이드 13페이지 실습</vt:lpstr>
      <vt:lpstr>슬라이드 13페이지 실습</vt:lpstr>
      <vt:lpstr>슬라이드 13, 14페이지 실습</vt:lpstr>
      <vt:lpstr>슬라이드 14, 15페이지 실습</vt:lpstr>
      <vt:lpstr>슬라이드 15페이지 실습</vt:lpstr>
      <vt:lpstr>슬라이드 15, 16페이지 실습</vt:lpstr>
      <vt:lpstr>슬라이드 16, 17페이지 실습</vt:lpstr>
      <vt:lpstr>슬라이드 17, 18페이지 실습</vt:lpstr>
      <vt:lpstr>슬라이드 18페이지 실습</vt:lpstr>
      <vt:lpstr>슬라이드 18페이지 실습</vt:lpstr>
      <vt:lpstr>슬라이드 19페이지 실습</vt:lpstr>
      <vt:lpstr>슬라이드 19페이지 실습</vt:lpstr>
      <vt:lpstr>슬라이드 20페이지 실습 – Putty root 로그인 허용</vt:lpstr>
      <vt:lpstr>슬라이드 20페이지 실습 – Virtual Box 포트포워딩</vt:lpstr>
      <vt:lpstr>슬라이드 20페이지 실습 – Virtual Box 포트포워딩</vt:lpstr>
      <vt:lpstr>슬라이드 20페이지 실습 – Virtual Box 포트포워딩</vt:lpstr>
      <vt:lpstr>슬라이드 20페이지 실습 – Virtual Box 포트포워딩</vt:lpstr>
      <vt:lpstr>슬라이드 20페이지 실습 – MySQL 외부접속</vt:lpstr>
      <vt:lpstr>슬라이드 20페이지 실습 – MySQL 외부접속</vt:lpstr>
      <vt:lpstr>슬라이드 20페이지 실습 – MySQL 외부접속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1강 과제</dc:title>
  <dc:creator>남정현</dc:creator>
  <cp:lastModifiedBy>남정현</cp:lastModifiedBy>
  <cp:revision>11</cp:revision>
  <dcterms:created xsi:type="dcterms:W3CDTF">2023-05-08T01:51:00Z</dcterms:created>
  <dcterms:modified xsi:type="dcterms:W3CDTF">2023-05-08T10:39:05Z</dcterms:modified>
</cp:coreProperties>
</file>