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FA2EC-E691-4140-82A8-C8A4E89D4D85}" v="64" dt="2023-05-23T19:22:4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6/11/relationships/changesInfo" Target="changesInfos/changesInfo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2ACFA2EC-E691-4140-82A8-C8A4E89D4D85}"/>
    <pc:docChg chg="undo custSel addSld modSld">
      <pc:chgData name="남 정현" userId="42c87c46deb7f138" providerId="LiveId" clId="{2ACFA2EC-E691-4140-82A8-C8A4E89D4D85}" dt="2023-05-23T19:22:50.722" v="596"/>
      <pc:docMkLst>
        <pc:docMk/>
      </pc:docMkLst>
      <pc:sldChg chg="addSp modSp mod">
        <pc:chgData name="남 정현" userId="42c87c46deb7f138" providerId="LiveId" clId="{2ACFA2EC-E691-4140-82A8-C8A4E89D4D85}" dt="2023-05-23T18:29:19.441" v="35" actId="1076"/>
        <pc:sldMkLst>
          <pc:docMk/>
          <pc:sldMk cId="4143670364" sldId="336"/>
        </pc:sldMkLst>
        <pc:spChg chg="add mod">
          <ac:chgData name="남 정현" userId="42c87c46deb7f138" providerId="LiveId" clId="{2ACFA2EC-E691-4140-82A8-C8A4E89D4D85}" dt="2023-05-23T18:26:33.005" v="10" actId="20577"/>
          <ac:spMkLst>
            <pc:docMk/>
            <pc:sldMk cId="4143670364" sldId="336"/>
            <ac:spMk id="7" creationId="{AE78080D-5E9C-372A-6A22-AAF52B9E6C68}"/>
          </ac:spMkLst>
        </pc:spChg>
        <pc:spChg chg="add mod">
          <ac:chgData name="남 정현" userId="42c87c46deb7f138" providerId="LiveId" clId="{2ACFA2EC-E691-4140-82A8-C8A4E89D4D85}" dt="2023-05-23T18:27:27.844" v="18" actId="20577"/>
          <ac:spMkLst>
            <pc:docMk/>
            <pc:sldMk cId="4143670364" sldId="336"/>
            <ac:spMk id="12" creationId="{33B14A5A-3597-586D-1CD8-80989A831524}"/>
          </ac:spMkLst>
        </pc:spChg>
        <pc:spChg chg="add mod">
          <ac:chgData name="남 정현" userId="42c87c46deb7f138" providerId="LiveId" clId="{2ACFA2EC-E691-4140-82A8-C8A4E89D4D85}" dt="2023-05-23T18:28:36.069" v="29" actId="20577"/>
          <ac:spMkLst>
            <pc:docMk/>
            <pc:sldMk cId="4143670364" sldId="336"/>
            <ac:spMk id="19" creationId="{5ADE2008-5C7B-662A-E9CA-7A3538EC2059}"/>
          </ac:spMkLst>
        </pc:spChg>
        <pc:spChg chg="add mod">
          <ac:chgData name="남 정현" userId="42c87c46deb7f138" providerId="LiveId" clId="{2ACFA2EC-E691-4140-82A8-C8A4E89D4D85}" dt="2023-05-23T18:28:46.733" v="33" actId="20577"/>
          <ac:spMkLst>
            <pc:docMk/>
            <pc:sldMk cId="4143670364" sldId="336"/>
            <ac:spMk id="20" creationId="{5DF478EE-D2A7-8C65-2025-C8401905B9DC}"/>
          </ac:spMkLst>
        </pc:spChg>
        <pc:picChg chg="add mod">
          <ac:chgData name="남 정현" userId="42c87c46deb7f138" providerId="LiveId" clId="{2ACFA2EC-E691-4140-82A8-C8A4E89D4D85}" dt="2023-05-23T18:26:27.235" v="6" actId="1076"/>
          <ac:picMkLst>
            <pc:docMk/>
            <pc:sldMk cId="4143670364" sldId="336"/>
            <ac:picMk id="4" creationId="{53722E26-58F3-2681-C770-A74F9F593211}"/>
          </ac:picMkLst>
        </pc:picChg>
        <pc:picChg chg="add mod">
          <ac:chgData name="남 정현" userId="42c87c46deb7f138" providerId="LiveId" clId="{2ACFA2EC-E691-4140-82A8-C8A4E89D4D85}" dt="2023-05-23T18:26:28.643" v="7" actId="1076"/>
          <ac:picMkLst>
            <pc:docMk/>
            <pc:sldMk cId="4143670364" sldId="336"/>
            <ac:picMk id="6" creationId="{CB4E2C37-AA12-5BB2-2A72-9682A7B54E9E}"/>
          </ac:picMkLst>
        </pc:picChg>
        <pc:picChg chg="add mod">
          <ac:chgData name="남 정현" userId="42c87c46deb7f138" providerId="LiveId" clId="{2ACFA2EC-E691-4140-82A8-C8A4E89D4D85}" dt="2023-05-23T18:26:50.698" v="12" actId="1076"/>
          <ac:picMkLst>
            <pc:docMk/>
            <pc:sldMk cId="4143670364" sldId="336"/>
            <ac:picMk id="9" creationId="{8F6A5DDA-19E1-E4A0-3486-FB441239D66A}"/>
          </ac:picMkLst>
        </pc:picChg>
        <pc:picChg chg="add mod">
          <ac:chgData name="남 정현" userId="42c87c46deb7f138" providerId="LiveId" clId="{2ACFA2EC-E691-4140-82A8-C8A4E89D4D85}" dt="2023-05-23T18:27:17.421" v="14" actId="1076"/>
          <ac:picMkLst>
            <pc:docMk/>
            <pc:sldMk cId="4143670364" sldId="336"/>
            <ac:picMk id="11" creationId="{1F0D0B0A-689D-D668-8061-F9D2983E48D8}"/>
          </ac:picMkLst>
        </pc:picChg>
        <pc:picChg chg="add mod">
          <ac:chgData name="남 정현" userId="42c87c46deb7f138" providerId="LiveId" clId="{2ACFA2EC-E691-4140-82A8-C8A4E89D4D85}" dt="2023-05-23T18:27:47.614" v="21" actId="1076"/>
          <ac:picMkLst>
            <pc:docMk/>
            <pc:sldMk cId="4143670364" sldId="336"/>
            <ac:picMk id="14" creationId="{DEC1DC0A-73DE-21F4-1389-F0BE9C021E18}"/>
          </ac:picMkLst>
        </pc:picChg>
        <pc:picChg chg="add mod">
          <ac:chgData name="남 정현" userId="42c87c46deb7f138" providerId="LiveId" clId="{2ACFA2EC-E691-4140-82A8-C8A4E89D4D85}" dt="2023-05-23T18:28:02.226" v="23" actId="1076"/>
          <ac:picMkLst>
            <pc:docMk/>
            <pc:sldMk cId="4143670364" sldId="336"/>
            <ac:picMk id="16" creationId="{184CE857-F7BD-28E9-26DC-ECA442276988}"/>
          </ac:picMkLst>
        </pc:picChg>
        <pc:picChg chg="add mod">
          <ac:chgData name="남 정현" userId="42c87c46deb7f138" providerId="LiveId" clId="{2ACFA2EC-E691-4140-82A8-C8A4E89D4D85}" dt="2023-05-23T18:28:27.448" v="25" actId="1076"/>
          <ac:picMkLst>
            <pc:docMk/>
            <pc:sldMk cId="4143670364" sldId="336"/>
            <ac:picMk id="18" creationId="{3A1179B6-4D66-0277-2357-5767EDF2C175}"/>
          </ac:picMkLst>
        </pc:picChg>
        <pc:picChg chg="add mod">
          <ac:chgData name="남 정현" userId="42c87c46deb7f138" providerId="LiveId" clId="{2ACFA2EC-E691-4140-82A8-C8A4E89D4D85}" dt="2023-05-23T18:29:19.441" v="35" actId="1076"/>
          <ac:picMkLst>
            <pc:docMk/>
            <pc:sldMk cId="4143670364" sldId="336"/>
            <ac:picMk id="22" creationId="{0B35EA0B-5880-5AB2-416F-3C61F1E1C121}"/>
          </ac:picMkLst>
        </pc:picChg>
      </pc:sldChg>
      <pc:sldChg chg="addSp modSp mod">
        <pc:chgData name="남 정현" userId="42c87c46deb7f138" providerId="LiveId" clId="{2ACFA2EC-E691-4140-82A8-C8A4E89D4D85}" dt="2023-05-23T18:32:40.752" v="74" actId="1076"/>
        <pc:sldMkLst>
          <pc:docMk/>
          <pc:sldMk cId="3754726606" sldId="337"/>
        </pc:sldMkLst>
        <pc:spChg chg="add mod">
          <ac:chgData name="남 정현" userId="42c87c46deb7f138" providerId="LiveId" clId="{2ACFA2EC-E691-4140-82A8-C8A4E89D4D85}" dt="2023-05-23T18:30:00.437" v="43" actId="20577"/>
          <ac:spMkLst>
            <pc:docMk/>
            <pc:sldMk cId="3754726606" sldId="337"/>
            <ac:spMk id="7" creationId="{348C42A3-149A-4680-B7C7-B3FD6A75B17F}"/>
          </ac:spMkLst>
        </pc:spChg>
        <pc:spChg chg="add mod">
          <ac:chgData name="남 정현" userId="42c87c46deb7f138" providerId="LiveId" clId="{2ACFA2EC-E691-4140-82A8-C8A4E89D4D85}" dt="2023-05-23T18:32:28.871" v="64" actId="1076"/>
          <ac:spMkLst>
            <pc:docMk/>
            <pc:sldMk cId="3754726606" sldId="337"/>
            <ac:spMk id="20" creationId="{2F1EA932-5E69-555F-700A-1F3825FD388F}"/>
          </ac:spMkLst>
        </pc:spChg>
        <pc:spChg chg="add mod">
          <ac:chgData name="남 정현" userId="42c87c46deb7f138" providerId="LiveId" clId="{2ACFA2EC-E691-4140-82A8-C8A4E89D4D85}" dt="2023-05-23T18:32:40.752" v="74" actId="1076"/>
          <ac:spMkLst>
            <pc:docMk/>
            <pc:sldMk cId="3754726606" sldId="337"/>
            <ac:spMk id="21" creationId="{D464345D-7AD6-89AC-F78F-9F13BC05674F}"/>
          </ac:spMkLst>
        </pc:spChg>
        <pc:spChg chg="add mod">
          <ac:chgData name="남 정현" userId="42c87c46deb7f138" providerId="LiveId" clId="{2ACFA2EC-E691-4140-82A8-C8A4E89D4D85}" dt="2023-05-23T18:32:37.358" v="73" actId="1076"/>
          <ac:spMkLst>
            <pc:docMk/>
            <pc:sldMk cId="3754726606" sldId="337"/>
            <ac:spMk id="22" creationId="{3E999F09-8B12-CEDD-50C5-148FFB94042C}"/>
          </ac:spMkLst>
        </pc:spChg>
        <pc:picChg chg="add mod">
          <ac:chgData name="남 정현" userId="42c87c46deb7f138" providerId="LiveId" clId="{2ACFA2EC-E691-4140-82A8-C8A4E89D4D85}" dt="2023-05-23T18:29:37.363" v="37" actId="1076"/>
          <ac:picMkLst>
            <pc:docMk/>
            <pc:sldMk cId="3754726606" sldId="337"/>
            <ac:picMk id="4" creationId="{5626CE8E-A6AF-E07D-662C-CDC0398EB838}"/>
          </ac:picMkLst>
        </pc:picChg>
        <pc:picChg chg="add mod">
          <ac:chgData name="남 정현" userId="42c87c46deb7f138" providerId="LiveId" clId="{2ACFA2EC-E691-4140-82A8-C8A4E89D4D85}" dt="2023-05-23T18:29:51.519" v="39" actId="1076"/>
          <ac:picMkLst>
            <pc:docMk/>
            <pc:sldMk cId="3754726606" sldId="337"/>
            <ac:picMk id="6" creationId="{E486F645-5F64-72B1-C696-EE486CB5F57C}"/>
          </ac:picMkLst>
        </pc:picChg>
        <pc:picChg chg="add mod">
          <ac:chgData name="남 정현" userId="42c87c46deb7f138" providerId="LiveId" clId="{2ACFA2EC-E691-4140-82A8-C8A4E89D4D85}" dt="2023-05-23T18:30:18.506" v="45" actId="1076"/>
          <ac:picMkLst>
            <pc:docMk/>
            <pc:sldMk cId="3754726606" sldId="337"/>
            <ac:picMk id="9" creationId="{68DE87D4-8F05-0145-4740-03896B6FBEB3}"/>
          </ac:picMkLst>
        </pc:picChg>
        <pc:picChg chg="add mod">
          <ac:chgData name="남 정현" userId="42c87c46deb7f138" providerId="LiveId" clId="{2ACFA2EC-E691-4140-82A8-C8A4E89D4D85}" dt="2023-05-23T18:30:37.275" v="47" actId="1076"/>
          <ac:picMkLst>
            <pc:docMk/>
            <pc:sldMk cId="3754726606" sldId="337"/>
            <ac:picMk id="11" creationId="{D42E8950-9B81-6A1E-2DB0-E3A4903C22E8}"/>
          </ac:picMkLst>
        </pc:picChg>
        <pc:picChg chg="add mod">
          <ac:chgData name="남 정현" userId="42c87c46deb7f138" providerId="LiveId" clId="{2ACFA2EC-E691-4140-82A8-C8A4E89D4D85}" dt="2023-05-23T18:30:53.883" v="49" actId="1076"/>
          <ac:picMkLst>
            <pc:docMk/>
            <pc:sldMk cId="3754726606" sldId="337"/>
            <ac:picMk id="13" creationId="{46A64FB6-ABF5-4C50-663F-457D574FF328}"/>
          </ac:picMkLst>
        </pc:picChg>
        <pc:picChg chg="add mod">
          <ac:chgData name="남 정현" userId="42c87c46deb7f138" providerId="LiveId" clId="{2ACFA2EC-E691-4140-82A8-C8A4E89D4D85}" dt="2023-05-23T18:31:12.354" v="52" actId="1076"/>
          <ac:picMkLst>
            <pc:docMk/>
            <pc:sldMk cId="3754726606" sldId="337"/>
            <ac:picMk id="15" creationId="{8A39EE04-6FA5-A462-702C-CD0FC1210D34}"/>
          </ac:picMkLst>
        </pc:picChg>
        <pc:picChg chg="add mod">
          <ac:chgData name="남 정현" userId="42c87c46deb7f138" providerId="LiveId" clId="{2ACFA2EC-E691-4140-82A8-C8A4E89D4D85}" dt="2023-05-23T18:31:31.185" v="54" actId="1076"/>
          <ac:picMkLst>
            <pc:docMk/>
            <pc:sldMk cId="3754726606" sldId="337"/>
            <ac:picMk id="17" creationId="{EB41C249-A9F5-F3A2-2D3E-C36A395ED4F4}"/>
          </ac:picMkLst>
        </pc:picChg>
        <pc:picChg chg="add mod">
          <ac:chgData name="남 정현" userId="42c87c46deb7f138" providerId="LiveId" clId="{2ACFA2EC-E691-4140-82A8-C8A4E89D4D85}" dt="2023-05-23T18:32:00.588" v="56" actId="1076"/>
          <ac:picMkLst>
            <pc:docMk/>
            <pc:sldMk cId="3754726606" sldId="337"/>
            <ac:picMk id="19" creationId="{4924D457-CA7C-B107-7366-0BB944D533D2}"/>
          </ac:picMkLst>
        </pc:picChg>
      </pc:sldChg>
      <pc:sldChg chg="addSp modSp mod">
        <pc:chgData name="남 정현" userId="42c87c46deb7f138" providerId="LiveId" clId="{2ACFA2EC-E691-4140-82A8-C8A4E89D4D85}" dt="2023-05-23T18:39:36.163" v="109" actId="20577"/>
        <pc:sldMkLst>
          <pc:docMk/>
          <pc:sldMk cId="1008247478" sldId="338"/>
        </pc:sldMkLst>
        <pc:spChg chg="add mod">
          <ac:chgData name="남 정현" userId="42c87c46deb7f138" providerId="LiveId" clId="{2ACFA2EC-E691-4140-82A8-C8A4E89D4D85}" dt="2023-05-23T18:35:10.891" v="84" actId="20577"/>
          <ac:spMkLst>
            <pc:docMk/>
            <pc:sldMk cId="1008247478" sldId="338"/>
            <ac:spMk id="7" creationId="{1CB741C4-D854-19BF-4203-4562A733FF7A}"/>
          </ac:spMkLst>
        </pc:spChg>
        <pc:spChg chg="add mod">
          <ac:chgData name="남 정현" userId="42c87c46deb7f138" providerId="LiveId" clId="{2ACFA2EC-E691-4140-82A8-C8A4E89D4D85}" dt="2023-05-23T18:39:20.754" v="102" actId="20577"/>
          <ac:spMkLst>
            <pc:docMk/>
            <pc:sldMk cId="1008247478" sldId="338"/>
            <ac:spMk id="20" creationId="{600AE673-5AA6-2E67-E1AF-57003EC2060C}"/>
          </ac:spMkLst>
        </pc:spChg>
        <pc:spChg chg="add mod">
          <ac:chgData name="남 정현" userId="42c87c46deb7f138" providerId="LiveId" clId="{2ACFA2EC-E691-4140-82A8-C8A4E89D4D85}" dt="2023-05-23T18:39:33.387" v="107" actId="20577"/>
          <ac:spMkLst>
            <pc:docMk/>
            <pc:sldMk cId="1008247478" sldId="338"/>
            <ac:spMk id="21" creationId="{EB238BA2-D559-0ED4-649A-2495583E2B75}"/>
          </ac:spMkLst>
        </pc:spChg>
        <pc:spChg chg="add mod">
          <ac:chgData name="남 정현" userId="42c87c46deb7f138" providerId="LiveId" clId="{2ACFA2EC-E691-4140-82A8-C8A4E89D4D85}" dt="2023-05-23T18:39:36.163" v="109" actId="20577"/>
          <ac:spMkLst>
            <pc:docMk/>
            <pc:sldMk cId="1008247478" sldId="338"/>
            <ac:spMk id="22" creationId="{C169CF9D-9A51-960F-5853-B1367FCE137D}"/>
          </ac:spMkLst>
        </pc:spChg>
        <pc:picChg chg="add mod">
          <ac:chgData name="남 정현" userId="42c87c46deb7f138" providerId="LiveId" clId="{2ACFA2EC-E691-4140-82A8-C8A4E89D4D85}" dt="2023-05-23T18:34:28.039" v="76" actId="1076"/>
          <ac:picMkLst>
            <pc:docMk/>
            <pc:sldMk cId="1008247478" sldId="338"/>
            <ac:picMk id="4" creationId="{A3A9A022-720F-4AB7-B3DB-78BC53BD2C4B}"/>
          </ac:picMkLst>
        </pc:picChg>
        <pc:picChg chg="add mod">
          <ac:chgData name="남 정현" userId="42c87c46deb7f138" providerId="LiveId" clId="{2ACFA2EC-E691-4140-82A8-C8A4E89D4D85}" dt="2023-05-23T18:35:01.582" v="78" actId="1076"/>
          <ac:picMkLst>
            <pc:docMk/>
            <pc:sldMk cId="1008247478" sldId="338"/>
            <ac:picMk id="6" creationId="{894640C1-E198-1A9D-B5A8-2AA1BB392764}"/>
          </ac:picMkLst>
        </pc:picChg>
        <pc:picChg chg="add mod">
          <ac:chgData name="남 정현" userId="42c87c46deb7f138" providerId="LiveId" clId="{2ACFA2EC-E691-4140-82A8-C8A4E89D4D85}" dt="2023-05-23T18:36:31.575" v="86" actId="1076"/>
          <ac:picMkLst>
            <pc:docMk/>
            <pc:sldMk cId="1008247478" sldId="338"/>
            <ac:picMk id="9" creationId="{D12047E0-E1F2-C95E-FE18-62B663729EBD}"/>
          </ac:picMkLst>
        </pc:picChg>
        <pc:picChg chg="add mod">
          <ac:chgData name="남 정현" userId="42c87c46deb7f138" providerId="LiveId" clId="{2ACFA2EC-E691-4140-82A8-C8A4E89D4D85}" dt="2023-05-23T18:36:49.702" v="88" actId="1076"/>
          <ac:picMkLst>
            <pc:docMk/>
            <pc:sldMk cId="1008247478" sldId="338"/>
            <ac:picMk id="11" creationId="{03A504BD-CF9D-83AE-8078-B25B460DFA57}"/>
          </ac:picMkLst>
        </pc:picChg>
        <pc:picChg chg="add mod">
          <ac:chgData name="남 정현" userId="42c87c46deb7f138" providerId="LiveId" clId="{2ACFA2EC-E691-4140-82A8-C8A4E89D4D85}" dt="2023-05-23T18:37:56.656" v="93" actId="1076"/>
          <ac:picMkLst>
            <pc:docMk/>
            <pc:sldMk cId="1008247478" sldId="338"/>
            <ac:picMk id="13" creationId="{63043C2B-D794-8283-F351-F53C26B793A2}"/>
          </ac:picMkLst>
        </pc:picChg>
        <pc:picChg chg="add mod">
          <ac:chgData name="남 정현" userId="42c87c46deb7f138" providerId="LiveId" clId="{2ACFA2EC-E691-4140-82A8-C8A4E89D4D85}" dt="2023-05-23T18:37:54.389" v="92" actId="1076"/>
          <ac:picMkLst>
            <pc:docMk/>
            <pc:sldMk cId="1008247478" sldId="338"/>
            <ac:picMk id="15" creationId="{0CF02CF2-0BFF-D5BF-96E2-C9CC6805C20A}"/>
          </ac:picMkLst>
        </pc:picChg>
        <pc:picChg chg="add mod">
          <ac:chgData name="남 정현" userId="42c87c46deb7f138" providerId="LiveId" clId="{2ACFA2EC-E691-4140-82A8-C8A4E89D4D85}" dt="2023-05-23T18:38:15.954" v="95" actId="1076"/>
          <ac:picMkLst>
            <pc:docMk/>
            <pc:sldMk cId="1008247478" sldId="338"/>
            <ac:picMk id="17" creationId="{BA6A4A33-2431-3E9F-4FB0-A04AD50803BB}"/>
          </ac:picMkLst>
        </pc:picChg>
        <pc:picChg chg="add mod">
          <ac:chgData name="남 정현" userId="42c87c46deb7f138" providerId="LiveId" clId="{2ACFA2EC-E691-4140-82A8-C8A4E89D4D85}" dt="2023-05-23T18:38:43.212" v="98" actId="1076"/>
          <ac:picMkLst>
            <pc:docMk/>
            <pc:sldMk cId="1008247478" sldId="338"/>
            <ac:picMk id="19" creationId="{5B907DA9-0F0D-50B8-1E28-A088FCA4D65F}"/>
          </ac:picMkLst>
        </pc:picChg>
      </pc:sldChg>
      <pc:sldChg chg="addSp modSp mod">
        <pc:chgData name="남 정현" userId="42c87c46deb7f138" providerId="LiveId" clId="{2ACFA2EC-E691-4140-82A8-C8A4E89D4D85}" dt="2023-05-23T18:43:42.545" v="145" actId="20577"/>
        <pc:sldMkLst>
          <pc:docMk/>
          <pc:sldMk cId="2831620871" sldId="339"/>
        </pc:sldMkLst>
        <pc:spChg chg="add mod">
          <ac:chgData name="남 정현" userId="42c87c46deb7f138" providerId="LiveId" clId="{2ACFA2EC-E691-4140-82A8-C8A4E89D4D85}" dt="2023-05-23T18:41:27.310" v="121" actId="1076"/>
          <ac:spMkLst>
            <pc:docMk/>
            <pc:sldMk cId="2831620871" sldId="339"/>
            <ac:spMk id="7" creationId="{3CD6F484-8E2B-C786-DBFD-99A4083C4C24}"/>
          </ac:spMkLst>
        </pc:spChg>
        <pc:spChg chg="add mod">
          <ac:chgData name="남 정현" userId="42c87c46deb7f138" providerId="LiveId" clId="{2ACFA2EC-E691-4140-82A8-C8A4E89D4D85}" dt="2023-05-23T18:43:32.978" v="139" actId="20577"/>
          <ac:spMkLst>
            <pc:docMk/>
            <pc:sldMk cId="2831620871" sldId="339"/>
            <ac:spMk id="20" creationId="{03AED16C-FA9A-0B25-D070-4C679FCD102F}"/>
          </ac:spMkLst>
        </pc:spChg>
        <pc:spChg chg="add mod">
          <ac:chgData name="남 정현" userId="42c87c46deb7f138" providerId="LiveId" clId="{2ACFA2EC-E691-4140-82A8-C8A4E89D4D85}" dt="2023-05-23T18:43:38.721" v="141" actId="20577"/>
          <ac:spMkLst>
            <pc:docMk/>
            <pc:sldMk cId="2831620871" sldId="339"/>
            <ac:spMk id="21" creationId="{1624DE8E-EB9B-13C1-048E-F38E0CE805A6}"/>
          </ac:spMkLst>
        </pc:spChg>
        <pc:spChg chg="add mod">
          <ac:chgData name="남 정현" userId="42c87c46deb7f138" providerId="LiveId" clId="{2ACFA2EC-E691-4140-82A8-C8A4E89D4D85}" dt="2023-05-23T18:43:42.545" v="145" actId="20577"/>
          <ac:spMkLst>
            <pc:docMk/>
            <pc:sldMk cId="2831620871" sldId="339"/>
            <ac:spMk id="22" creationId="{12763B8E-4AB5-49E8-077E-99490DA38F83}"/>
          </ac:spMkLst>
        </pc:spChg>
        <pc:picChg chg="add mod">
          <ac:chgData name="남 정현" userId="42c87c46deb7f138" providerId="LiveId" clId="{2ACFA2EC-E691-4140-82A8-C8A4E89D4D85}" dt="2023-05-23T18:41:24.022" v="119" actId="1076"/>
          <ac:picMkLst>
            <pc:docMk/>
            <pc:sldMk cId="2831620871" sldId="339"/>
            <ac:picMk id="4" creationId="{BB45B6FA-90A9-2A64-01E3-CD496B637BB9}"/>
          </ac:picMkLst>
        </pc:picChg>
        <pc:picChg chg="add mod">
          <ac:chgData name="남 정현" userId="42c87c46deb7f138" providerId="LiveId" clId="{2ACFA2EC-E691-4140-82A8-C8A4E89D4D85}" dt="2023-05-23T18:41:25.063" v="120" actId="1076"/>
          <ac:picMkLst>
            <pc:docMk/>
            <pc:sldMk cId="2831620871" sldId="339"/>
            <ac:picMk id="6" creationId="{5A349B9B-4CCE-F72D-DAD2-B133B632C008}"/>
          </ac:picMkLst>
        </pc:picChg>
        <pc:picChg chg="add mod">
          <ac:chgData name="남 정현" userId="42c87c46deb7f138" providerId="LiveId" clId="{2ACFA2EC-E691-4140-82A8-C8A4E89D4D85}" dt="2023-05-23T18:41:38.873" v="123" actId="1076"/>
          <ac:picMkLst>
            <pc:docMk/>
            <pc:sldMk cId="2831620871" sldId="339"/>
            <ac:picMk id="9" creationId="{C8AEF8D9-9C1A-50AD-047B-07858A21FF70}"/>
          </ac:picMkLst>
        </pc:picChg>
        <pc:picChg chg="add mod">
          <ac:chgData name="남 정현" userId="42c87c46deb7f138" providerId="LiveId" clId="{2ACFA2EC-E691-4140-82A8-C8A4E89D4D85}" dt="2023-05-23T18:41:58.702" v="125" actId="1076"/>
          <ac:picMkLst>
            <pc:docMk/>
            <pc:sldMk cId="2831620871" sldId="339"/>
            <ac:picMk id="11" creationId="{62690D64-9600-665A-5EE5-39C7559050CB}"/>
          </ac:picMkLst>
        </pc:picChg>
        <pc:picChg chg="add mod">
          <ac:chgData name="남 정현" userId="42c87c46deb7f138" providerId="LiveId" clId="{2ACFA2EC-E691-4140-82A8-C8A4E89D4D85}" dt="2023-05-23T18:42:16.731" v="127" actId="1076"/>
          <ac:picMkLst>
            <pc:docMk/>
            <pc:sldMk cId="2831620871" sldId="339"/>
            <ac:picMk id="13" creationId="{E887B8F7-B054-3AF3-8A2A-9E6E298B7A78}"/>
          </ac:picMkLst>
        </pc:picChg>
        <pc:picChg chg="add mod">
          <ac:chgData name="남 정현" userId="42c87c46deb7f138" providerId="LiveId" clId="{2ACFA2EC-E691-4140-82A8-C8A4E89D4D85}" dt="2023-05-23T18:42:32.732" v="129" actId="1076"/>
          <ac:picMkLst>
            <pc:docMk/>
            <pc:sldMk cId="2831620871" sldId="339"/>
            <ac:picMk id="15" creationId="{62912B85-BE0B-9341-1804-8A841B2D7935}"/>
          </ac:picMkLst>
        </pc:picChg>
        <pc:picChg chg="add mod">
          <ac:chgData name="남 정현" userId="42c87c46deb7f138" providerId="LiveId" clId="{2ACFA2EC-E691-4140-82A8-C8A4E89D4D85}" dt="2023-05-23T18:42:55.360" v="131" actId="1076"/>
          <ac:picMkLst>
            <pc:docMk/>
            <pc:sldMk cId="2831620871" sldId="339"/>
            <ac:picMk id="17" creationId="{3A4CEEF1-BAD7-CC1B-B040-155CFEE1C963}"/>
          </ac:picMkLst>
        </pc:picChg>
        <pc:picChg chg="add mod">
          <ac:chgData name="남 정현" userId="42c87c46deb7f138" providerId="LiveId" clId="{2ACFA2EC-E691-4140-82A8-C8A4E89D4D85}" dt="2023-05-23T18:43:18.933" v="133" actId="1076"/>
          <ac:picMkLst>
            <pc:docMk/>
            <pc:sldMk cId="2831620871" sldId="339"/>
            <ac:picMk id="19" creationId="{89BF2589-A95B-6561-0D95-CBB49D3046AB}"/>
          </ac:picMkLst>
        </pc:picChg>
      </pc:sldChg>
      <pc:sldChg chg="addSp delSp modSp mod">
        <pc:chgData name="남 정현" userId="42c87c46deb7f138" providerId="LiveId" clId="{2ACFA2EC-E691-4140-82A8-C8A4E89D4D85}" dt="2023-05-23T18:46:57.370" v="153" actId="1076"/>
        <pc:sldMkLst>
          <pc:docMk/>
          <pc:sldMk cId="3789198496" sldId="340"/>
        </pc:sldMkLst>
        <pc:picChg chg="add del mod">
          <ac:chgData name="남 정현" userId="42c87c46deb7f138" providerId="LiveId" clId="{2ACFA2EC-E691-4140-82A8-C8A4E89D4D85}" dt="2023-05-23T18:46:48.074" v="149" actId="21"/>
          <ac:picMkLst>
            <pc:docMk/>
            <pc:sldMk cId="3789198496" sldId="340"/>
            <ac:picMk id="4" creationId="{8BE7EF38-29FA-3A8A-C1E0-5CD83FB78A03}"/>
          </ac:picMkLst>
        </pc:picChg>
        <pc:picChg chg="add mod">
          <ac:chgData name="남 정현" userId="42c87c46deb7f138" providerId="LiveId" clId="{2ACFA2EC-E691-4140-82A8-C8A4E89D4D85}" dt="2023-05-23T18:46:57.370" v="153" actId="1076"/>
          <ac:picMkLst>
            <pc:docMk/>
            <pc:sldMk cId="3789198496" sldId="340"/>
            <ac:picMk id="6" creationId="{671F7670-FC0F-CD1A-7B3E-CB3B5CD8D022}"/>
          </ac:picMkLst>
        </pc:picChg>
      </pc:sldChg>
      <pc:sldChg chg="addSp modSp mod">
        <pc:chgData name="남 정현" userId="42c87c46deb7f138" providerId="LiveId" clId="{2ACFA2EC-E691-4140-82A8-C8A4E89D4D85}" dt="2023-05-23T18:50:55.217" v="215" actId="20577"/>
        <pc:sldMkLst>
          <pc:docMk/>
          <pc:sldMk cId="1359659809" sldId="341"/>
        </pc:sldMkLst>
        <pc:spChg chg="add mod">
          <ac:chgData name="남 정현" userId="42c87c46deb7f138" providerId="LiveId" clId="{2ACFA2EC-E691-4140-82A8-C8A4E89D4D85}" dt="2023-05-23T18:50:30.949" v="203" actId="1076"/>
          <ac:spMkLst>
            <pc:docMk/>
            <pc:sldMk cId="1359659809" sldId="341"/>
            <ac:spMk id="11" creationId="{E2B13D82-D15A-5414-09C0-9D9FCF9FCCA2}"/>
          </ac:spMkLst>
        </pc:spChg>
        <pc:spChg chg="add mod">
          <ac:chgData name="남 정현" userId="42c87c46deb7f138" providerId="LiveId" clId="{2ACFA2EC-E691-4140-82A8-C8A4E89D4D85}" dt="2023-05-23T18:50:39.633" v="207" actId="20577"/>
          <ac:spMkLst>
            <pc:docMk/>
            <pc:sldMk cId="1359659809" sldId="341"/>
            <ac:spMk id="12" creationId="{72375330-F92A-3F98-9F74-FF610D80574A}"/>
          </ac:spMkLst>
        </pc:spChg>
        <pc:spChg chg="add mod">
          <ac:chgData name="남 정현" userId="42c87c46deb7f138" providerId="LiveId" clId="{2ACFA2EC-E691-4140-82A8-C8A4E89D4D85}" dt="2023-05-23T18:50:47.952" v="211" actId="20577"/>
          <ac:spMkLst>
            <pc:docMk/>
            <pc:sldMk cId="1359659809" sldId="341"/>
            <ac:spMk id="13" creationId="{6A8AA4F7-1157-A7D8-4637-BE4C64E08AB6}"/>
          </ac:spMkLst>
        </pc:spChg>
        <pc:spChg chg="add mod">
          <ac:chgData name="남 정현" userId="42c87c46deb7f138" providerId="LiveId" clId="{2ACFA2EC-E691-4140-82A8-C8A4E89D4D85}" dt="2023-05-23T18:50:55.217" v="215" actId="20577"/>
          <ac:spMkLst>
            <pc:docMk/>
            <pc:sldMk cId="1359659809" sldId="341"/>
            <ac:spMk id="14" creationId="{A894273D-E3CD-68EC-36EC-A9874B93DBE8}"/>
          </ac:spMkLst>
        </pc:spChg>
        <pc:picChg chg="add mod">
          <ac:chgData name="남 정현" userId="42c87c46deb7f138" providerId="LiveId" clId="{2ACFA2EC-E691-4140-82A8-C8A4E89D4D85}" dt="2023-05-23T18:47:43.134" v="160" actId="1076"/>
          <ac:picMkLst>
            <pc:docMk/>
            <pc:sldMk cId="1359659809" sldId="341"/>
            <ac:picMk id="4" creationId="{4D03C66D-CFE1-5D2F-C5FB-8A370597FB3E}"/>
          </ac:picMkLst>
        </pc:picChg>
        <pc:picChg chg="add mod">
          <ac:chgData name="남 정현" userId="42c87c46deb7f138" providerId="LiveId" clId="{2ACFA2EC-E691-4140-82A8-C8A4E89D4D85}" dt="2023-05-23T18:47:47.171" v="162" actId="1076"/>
          <ac:picMkLst>
            <pc:docMk/>
            <pc:sldMk cId="1359659809" sldId="341"/>
            <ac:picMk id="6" creationId="{DF9E12F2-79CF-923A-5B1C-DA83D76217C8}"/>
          </ac:picMkLst>
        </pc:picChg>
        <pc:picChg chg="add mod">
          <ac:chgData name="남 정현" userId="42c87c46deb7f138" providerId="LiveId" clId="{2ACFA2EC-E691-4140-82A8-C8A4E89D4D85}" dt="2023-05-23T18:49:43.689" v="165" actId="1076"/>
          <ac:picMkLst>
            <pc:docMk/>
            <pc:sldMk cId="1359659809" sldId="341"/>
            <ac:picMk id="8" creationId="{4898917A-46BC-C612-AF0E-53AB76B92A98}"/>
          </ac:picMkLst>
        </pc:picChg>
        <pc:picChg chg="add mod">
          <ac:chgData name="남 정현" userId="42c87c46deb7f138" providerId="LiveId" clId="{2ACFA2EC-E691-4140-82A8-C8A4E89D4D85}" dt="2023-05-23T18:50:11.812" v="169" actId="1076"/>
          <ac:picMkLst>
            <pc:docMk/>
            <pc:sldMk cId="1359659809" sldId="341"/>
            <ac:picMk id="10" creationId="{46EFD2A6-62B9-0692-2D9C-602726FB8B47}"/>
          </ac:picMkLst>
        </pc:picChg>
      </pc:sldChg>
      <pc:sldChg chg="addSp modSp mod">
        <pc:chgData name="남 정현" userId="42c87c46deb7f138" providerId="LiveId" clId="{2ACFA2EC-E691-4140-82A8-C8A4E89D4D85}" dt="2023-05-23T18:51:26.305" v="219" actId="1076"/>
        <pc:sldMkLst>
          <pc:docMk/>
          <pc:sldMk cId="1586920538" sldId="342"/>
        </pc:sldMkLst>
        <pc:picChg chg="add mod">
          <ac:chgData name="남 정현" userId="42c87c46deb7f138" providerId="LiveId" clId="{2ACFA2EC-E691-4140-82A8-C8A4E89D4D85}" dt="2023-05-23T18:51:26.305" v="219" actId="1076"/>
          <ac:picMkLst>
            <pc:docMk/>
            <pc:sldMk cId="1586920538" sldId="342"/>
            <ac:picMk id="4" creationId="{10936B6D-7DF7-201B-F9A7-0F7683CFC557}"/>
          </ac:picMkLst>
        </pc:picChg>
      </pc:sldChg>
      <pc:sldChg chg="addSp modSp mod">
        <pc:chgData name="남 정현" userId="42c87c46deb7f138" providerId="LiveId" clId="{2ACFA2EC-E691-4140-82A8-C8A4E89D4D85}" dt="2023-05-23T18:53:04.464" v="245" actId="20577"/>
        <pc:sldMkLst>
          <pc:docMk/>
          <pc:sldMk cId="4282509449" sldId="343"/>
        </pc:sldMkLst>
        <pc:spChg chg="add mod">
          <ac:chgData name="남 정현" userId="42c87c46deb7f138" providerId="LiveId" clId="{2ACFA2EC-E691-4140-82A8-C8A4E89D4D85}" dt="2023-05-23T18:52:56.793" v="239" actId="20577"/>
          <ac:spMkLst>
            <pc:docMk/>
            <pc:sldMk cId="4282509449" sldId="343"/>
            <ac:spMk id="11" creationId="{27DE44D3-7A74-65A5-9279-099109B7E706}"/>
          </ac:spMkLst>
        </pc:spChg>
        <pc:spChg chg="add mod">
          <ac:chgData name="남 정현" userId="42c87c46deb7f138" providerId="LiveId" clId="{2ACFA2EC-E691-4140-82A8-C8A4E89D4D85}" dt="2023-05-23T18:52:59.473" v="241" actId="20577"/>
          <ac:spMkLst>
            <pc:docMk/>
            <pc:sldMk cId="4282509449" sldId="343"/>
            <ac:spMk id="12" creationId="{50D4DCE1-3A58-639F-CFC2-61A3AA22AC5C}"/>
          </ac:spMkLst>
        </pc:spChg>
        <pc:spChg chg="add mod">
          <ac:chgData name="남 정현" userId="42c87c46deb7f138" providerId="LiveId" clId="{2ACFA2EC-E691-4140-82A8-C8A4E89D4D85}" dt="2023-05-23T18:53:04.464" v="245" actId="20577"/>
          <ac:spMkLst>
            <pc:docMk/>
            <pc:sldMk cId="4282509449" sldId="343"/>
            <ac:spMk id="13" creationId="{9A1EF00D-A895-4882-9630-2004FAED18FD}"/>
          </ac:spMkLst>
        </pc:spChg>
        <pc:spChg chg="add mod">
          <ac:chgData name="남 정현" userId="42c87c46deb7f138" providerId="LiveId" clId="{2ACFA2EC-E691-4140-82A8-C8A4E89D4D85}" dt="2023-05-23T18:53:02.120" v="243" actId="20577"/>
          <ac:spMkLst>
            <pc:docMk/>
            <pc:sldMk cId="4282509449" sldId="343"/>
            <ac:spMk id="14" creationId="{084883AB-042C-3CA7-5E7A-008025392E30}"/>
          </ac:spMkLst>
        </pc:spChg>
        <pc:picChg chg="add mod">
          <ac:chgData name="남 정현" userId="42c87c46deb7f138" providerId="LiveId" clId="{2ACFA2EC-E691-4140-82A8-C8A4E89D4D85}" dt="2023-05-23T18:51:43.989" v="222" actId="1076"/>
          <ac:picMkLst>
            <pc:docMk/>
            <pc:sldMk cId="4282509449" sldId="343"/>
            <ac:picMk id="4" creationId="{1A52EB40-F7F4-7D92-4299-A5111ADD78AD}"/>
          </ac:picMkLst>
        </pc:picChg>
        <pc:picChg chg="add mod">
          <ac:chgData name="남 정현" userId="42c87c46deb7f138" providerId="LiveId" clId="{2ACFA2EC-E691-4140-82A8-C8A4E89D4D85}" dt="2023-05-23T18:51:56.210" v="225" actId="1076"/>
          <ac:picMkLst>
            <pc:docMk/>
            <pc:sldMk cId="4282509449" sldId="343"/>
            <ac:picMk id="6" creationId="{694282ED-546B-95B0-9A40-3ED3DCF1841E}"/>
          </ac:picMkLst>
        </pc:picChg>
        <pc:picChg chg="add mod">
          <ac:chgData name="남 정현" userId="42c87c46deb7f138" providerId="LiveId" clId="{2ACFA2EC-E691-4140-82A8-C8A4E89D4D85}" dt="2023-05-23T18:52:13.537" v="228" actId="1076"/>
          <ac:picMkLst>
            <pc:docMk/>
            <pc:sldMk cId="4282509449" sldId="343"/>
            <ac:picMk id="8" creationId="{A6E4F641-47CF-EE36-593A-F46CE5E7CA5B}"/>
          </ac:picMkLst>
        </pc:picChg>
        <pc:picChg chg="add mod">
          <ac:chgData name="남 정현" userId="42c87c46deb7f138" providerId="LiveId" clId="{2ACFA2EC-E691-4140-82A8-C8A4E89D4D85}" dt="2023-05-23T18:52:29.273" v="231" actId="1076"/>
          <ac:picMkLst>
            <pc:docMk/>
            <pc:sldMk cId="4282509449" sldId="343"/>
            <ac:picMk id="10" creationId="{0FE3B9BD-9368-4940-70EB-98E5679FC6A5}"/>
          </ac:picMkLst>
        </pc:picChg>
      </pc:sldChg>
      <pc:sldChg chg="addSp delSp modSp mod">
        <pc:chgData name="남 정현" userId="42c87c46deb7f138" providerId="LiveId" clId="{2ACFA2EC-E691-4140-82A8-C8A4E89D4D85}" dt="2023-05-23T18:55:21.273" v="268"/>
        <pc:sldMkLst>
          <pc:docMk/>
          <pc:sldMk cId="1552215678" sldId="344"/>
        </pc:sldMkLst>
        <pc:spChg chg="add del mod">
          <ac:chgData name="남 정현" userId="42c87c46deb7f138" providerId="LiveId" clId="{2ACFA2EC-E691-4140-82A8-C8A4E89D4D85}" dt="2023-05-23T18:55:21.273" v="268"/>
          <ac:spMkLst>
            <pc:docMk/>
            <pc:sldMk cId="1552215678" sldId="344"/>
            <ac:spMk id="5" creationId="{DD94F6A4-8251-340A-E5BD-D0309665A3FC}"/>
          </ac:spMkLst>
        </pc:spChg>
        <pc:picChg chg="add mod">
          <ac:chgData name="남 정현" userId="42c87c46deb7f138" providerId="LiveId" clId="{2ACFA2EC-E691-4140-82A8-C8A4E89D4D85}" dt="2023-05-23T18:53:30.008" v="250" actId="1076"/>
          <ac:picMkLst>
            <pc:docMk/>
            <pc:sldMk cId="1552215678" sldId="344"/>
            <ac:picMk id="4" creationId="{74A48F9A-12B4-1750-62FB-31FBDFA75CCE}"/>
          </ac:picMkLst>
        </pc:picChg>
      </pc:sldChg>
      <pc:sldChg chg="addSp delSp modSp mod">
        <pc:chgData name="남 정현" userId="42c87c46deb7f138" providerId="LiveId" clId="{2ACFA2EC-E691-4140-82A8-C8A4E89D4D85}" dt="2023-05-23T18:56:03.553" v="293" actId="20577"/>
        <pc:sldMkLst>
          <pc:docMk/>
          <pc:sldMk cId="560092985" sldId="345"/>
        </pc:sldMkLst>
        <pc:spChg chg="add mod">
          <ac:chgData name="남 정현" userId="42c87c46deb7f138" providerId="LiveId" clId="{2ACFA2EC-E691-4140-82A8-C8A4E89D4D85}" dt="2023-05-23T18:55:39.832" v="277" actId="20577"/>
          <ac:spMkLst>
            <pc:docMk/>
            <pc:sldMk cId="560092985" sldId="345"/>
            <ac:spMk id="13" creationId="{8510AB57-134A-08CC-6001-569EA8CB6DBE}"/>
          </ac:spMkLst>
        </pc:spChg>
        <pc:spChg chg="add mod">
          <ac:chgData name="남 정현" userId="42c87c46deb7f138" providerId="LiveId" clId="{2ACFA2EC-E691-4140-82A8-C8A4E89D4D85}" dt="2023-05-23T18:55:45.160" v="282" actId="20577"/>
          <ac:spMkLst>
            <pc:docMk/>
            <pc:sldMk cId="560092985" sldId="345"/>
            <ac:spMk id="14" creationId="{0B32DB6A-59C7-845F-3528-34B174EA7118}"/>
          </ac:spMkLst>
        </pc:spChg>
        <pc:spChg chg="add del mod">
          <ac:chgData name="남 정현" userId="42c87c46deb7f138" providerId="LiveId" clId="{2ACFA2EC-E691-4140-82A8-C8A4E89D4D85}" dt="2023-05-23T18:55:22.577" v="270"/>
          <ac:spMkLst>
            <pc:docMk/>
            <pc:sldMk cId="560092985" sldId="345"/>
            <ac:spMk id="15" creationId="{0A3B4152-1D3A-EC2E-3AC1-85E39A3DCD32}"/>
          </ac:spMkLst>
        </pc:spChg>
        <pc:spChg chg="add mod">
          <ac:chgData name="남 정현" userId="42c87c46deb7f138" providerId="LiveId" clId="{2ACFA2EC-E691-4140-82A8-C8A4E89D4D85}" dt="2023-05-23T18:56:03.553" v="293" actId="20577"/>
          <ac:spMkLst>
            <pc:docMk/>
            <pc:sldMk cId="560092985" sldId="345"/>
            <ac:spMk id="16" creationId="{34FE4ACD-3329-9535-06A7-81FF9783A3A0}"/>
          </ac:spMkLst>
        </pc:spChg>
        <pc:spChg chg="add mod">
          <ac:chgData name="남 정현" userId="42c87c46deb7f138" providerId="LiveId" clId="{2ACFA2EC-E691-4140-82A8-C8A4E89D4D85}" dt="2023-05-23T18:56:00.248" v="289" actId="20577"/>
          <ac:spMkLst>
            <pc:docMk/>
            <pc:sldMk cId="560092985" sldId="345"/>
            <ac:spMk id="17" creationId="{7381E08E-FAF0-2921-DBB8-79A83275D414}"/>
          </ac:spMkLst>
        </pc:spChg>
        <pc:picChg chg="add mod">
          <ac:chgData name="남 정현" userId="42c87c46deb7f138" providerId="LiveId" clId="{2ACFA2EC-E691-4140-82A8-C8A4E89D4D85}" dt="2023-05-23T18:55:37.886" v="275" actId="1076"/>
          <ac:picMkLst>
            <pc:docMk/>
            <pc:sldMk cId="560092985" sldId="345"/>
            <ac:picMk id="4" creationId="{ECFAB713-F8AB-FFAD-AB5E-88BE1A51F060}"/>
          </ac:picMkLst>
        </pc:picChg>
        <pc:picChg chg="add mod">
          <ac:chgData name="남 정현" userId="42c87c46deb7f138" providerId="LiveId" clId="{2ACFA2EC-E691-4140-82A8-C8A4E89D4D85}" dt="2023-05-23T18:54:06.294" v="256" actId="1076"/>
          <ac:picMkLst>
            <pc:docMk/>
            <pc:sldMk cId="560092985" sldId="345"/>
            <ac:picMk id="6" creationId="{C4971D27-C8FB-4450-3A25-64B0069C293E}"/>
          </ac:picMkLst>
        </pc:picChg>
        <pc:picChg chg="add del">
          <ac:chgData name="남 정현" userId="42c87c46deb7f138" providerId="LiveId" clId="{2ACFA2EC-E691-4140-82A8-C8A4E89D4D85}" dt="2023-05-23T18:54:25.208" v="258" actId="22"/>
          <ac:picMkLst>
            <pc:docMk/>
            <pc:sldMk cId="560092985" sldId="345"/>
            <ac:picMk id="8" creationId="{33AE5A60-522B-353B-8B92-0FC814727176}"/>
          </ac:picMkLst>
        </pc:picChg>
        <pc:picChg chg="add mod">
          <ac:chgData name="남 정현" userId="42c87c46deb7f138" providerId="LiveId" clId="{2ACFA2EC-E691-4140-82A8-C8A4E89D4D85}" dt="2023-05-23T18:55:50.463" v="283" actId="1076"/>
          <ac:picMkLst>
            <pc:docMk/>
            <pc:sldMk cId="560092985" sldId="345"/>
            <ac:picMk id="10" creationId="{F3F9E02D-C6A5-388E-3DAC-ADAEDD149D6E}"/>
          </ac:picMkLst>
        </pc:picChg>
        <pc:picChg chg="add mod">
          <ac:chgData name="남 정현" userId="42c87c46deb7f138" providerId="LiveId" clId="{2ACFA2EC-E691-4140-82A8-C8A4E89D4D85}" dt="2023-05-23T18:55:09.653" v="264" actId="1076"/>
          <ac:picMkLst>
            <pc:docMk/>
            <pc:sldMk cId="560092985" sldId="345"/>
            <ac:picMk id="12" creationId="{3C812A1D-D6F7-E646-F2D2-B84171230BC7}"/>
          </ac:picMkLst>
        </pc:picChg>
      </pc:sldChg>
      <pc:sldChg chg="addSp modSp mod">
        <pc:chgData name="남 정현" userId="42c87c46deb7f138" providerId="LiveId" clId="{2ACFA2EC-E691-4140-82A8-C8A4E89D4D85}" dt="2023-05-23T18:57:11.462" v="298" actId="1076"/>
        <pc:sldMkLst>
          <pc:docMk/>
          <pc:sldMk cId="4240915024" sldId="346"/>
        </pc:sldMkLst>
        <pc:picChg chg="add mod">
          <ac:chgData name="남 정현" userId="42c87c46deb7f138" providerId="LiveId" clId="{2ACFA2EC-E691-4140-82A8-C8A4E89D4D85}" dt="2023-05-23T18:57:11.462" v="298" actId="1076"/>
          <ac:picMkLst>
            <pc:docMk/>
            <pc:sldMk cId="4240915024" sldId="346"/>
            <ac:picMk id="4" creationId="{DEA32AD1-2EDB-97B6-AC1F-C788EDABFC64}"/>
          </ac:picMkLst>
        </pc:picChg>
      </pc:sldChg>
      <pc:sldChg chg="addSp modSp mod">
        <pc:chgData name="남 정현" userId="42c87c46deb7f138" providerId="LiveId" clId="{2ACFA2EC-E691-4140-82A8-C8A4E89D4D85}" dt="2023-05-23T19:01:46.447" v="329" actId="20577"/>
        <pc:sldMkLst>
          <pc:docMk/>
          <pc:sldMk cId="1468928721" sldId="347"/>
        </pc:sldMkLst>
        <pc:spChg chg="add mod">
          <ac:chgData name="남 정현" userId="42c87c46deb7f138" providerId="LiveId" clId="{2ACFA2EC-E691-4140-82A8-C8A4E89D4D85}" dt="2023-05-23T19:00:04.847" v="308" actId="20577"/>
          <ac:spMkLst>
            <pc:docMk/>
            <pc:sldMk cId="1468928721" sldId="347"/>
            <ac:spMk id="5" creationId="{0068CB3B-C42E-C564-295E-2929778747F8}"/>
          </ac:spMkLst>
        </pc:spChg>
        <pc:spChg chg="add mod">
          <ac:chgData name="남 정현" userId="42c87c46deb7f138" providerId="LiveId" clId="{2ACFA2EC-E691-4140-82A8-C8A4E89D4D85}" dt="2023-05-23T19:01:23.664" v="321" actId="20577"/>
          <ac:spMkLst>
            <pc:docMk/>
            <pc:sldMk cId="1468928721" sldId="347"/>
            <ac:spMk id="12" creationId="{9B791374-A2EF-5B55-5B11-FA26DF1D28BB}"/>
          </ac:spMkLst>
        </pc:spChg>
        <pc:spChg chg="add mod">
          <ac:chgData name="남 정현" userId="42c87c46deb7f138" providerId="LiveId" clId="{2ACFA2EC-E691-4140-82A8-C8A4E89D4D85}" dt="2023-05-23T19:01:34.423" v="325" actId="20577"/>
          <ac:spMkLst>
            <pc:docMk/>
            <pc:sldMk cId="1468928721" sldId="347"/>
            <ac:spMk id="13" creationId="{B33C7D63-2BAC-65D4-F495-D7E5F30D3D38}"/>
          </ac:spMkLst>
        </pc:spChg>
        <pc:spChg chg="add mod">
          <ac:chgData name="남 정현" userId="42c87c46deb7f138" providerId="LiveId" clId="{2ACFA2EC-E691-4140-82A8-C8A4E89D4D85}" dt="2023-05-23T19:01:46.447" v="329" actId="20577"/>
          <ac:spMkLst>
            <pc:docMk/>
            <pc:sldMk cId="1468928721" sldId="347"/>
            <ac:spMk id="14" creationId="{EA24B1FA-FC94-F00C-F0F3-21BF665E512A}"/>
          </ac:spMkLst>
        </pc:spChg>
        <pc:picChg chg="add mod">
          <ac:chgData name="남 정현" userId="42c87c46deb7f138" providerId="LiveId" clId="{2ACFA2EC-E691-4140-82A8-C8A4E89D4D85}" dt="2023-05-23T18:59:52.826" v="301" actId="1076"/>
          <ac:picMkLst>
            <pc:docMk/>
            <pc:sldMk cId="1468928721" sldId="347"/>
            <ac:picMk id="4" creationId="{47D7B50D-D0FC-B4FF-D775-A0A10A8EE5AB}"/>
          </ac:picMkLst>
        </pc:picChg>
        <pc:picChg chg="add mod">
          <ac:chgData name="남 정현" userId="42c87c46deb7f138" providerId="LiveId" clId="{2ACFA2EC-E691-4140-82A8-C8A4E89D4D85}" dt="2023-05-23T19:00:22.173" v="311" actId="1076"/>
          <ac:picMkLst>
            <pc:docMk/>
            <pc:sldMk cId="1468928721" sldId="347"/>
            <ac:picMk id="7" creationId="{B57C0E32-3A9C-F054-2E7C-7000A80BE153}"/>
          </ac:picMkLst>
        </pc:picChg>
        <pc:picChg chg="add mod">
          <ac:chgData name="남 정현" userId="42c87c46deb7f138" providerId="LiveId" clId="{2ACFA2EC-E691-4140-82A8-C8A4E89D4D85}" dt="2023-05-23T19:00:48.259" v="314" actId="1076"/>
          <ac:picMkLst>
            <pc:docMk/>
            <pc:sldMk cId="1468928721" sldId="347"/>
            <ac:picMk id="9" creationId="{40D1D85F-9F32-C460-A324-CDD7F9BAA1B4}"/>
          </ac:picMkLst>
        </pc:picChg>
        <pc:picChg chg="add mod">
          <ac:chgData name="남 정현" userId="42c87c46deb7f138" providerId="LiveId" clId="{2ACFA2EC-E691-4140-82A8-C8A4E89D4D85}" dt="2023-05-23T19:01:13.668" v="317" actId="1076"/>
          <ac:picMkLst>
            <pc:docMk/>
            <pc:sldMk cId="1468928721" sldId="347"/>
            <ac:picMk id="11" creationId="{1684C0EA-F0C6-2A96-F3BC-02B01051BDC7}"/>
          </ac:picMkLst>
        </pc:picChg>
      </pc:sldChg>
      <pc:sldChg chg="addSp modSp mod">
        <pc:chgData name="남 정현" userId="42c87c46deb7f138" providerId="LiveId" clId="{2ACFA2EC-E691-4140-82A8-C8A4E89D4D85}" dt="2023-05-23T19:02:18.419" v="332" actId="1076"/>
        <pc:sldMkLst>
          <pc:docMk/>
          <pc:sldMk cId="1650058330" sldId="348"/>
        </pc:sldMkLst>
        <pc:picChg chg="add mod">
          <ac:chgData name="남 정현" userId="42c87c46deb7f138" providerId="LiveId" clId="{2ACFA2EC-E691-4140-82A8-C8A4E89D4D85}" dt="2023-05-23T19:02:18.419" v="332" actId="1076"/>
          <ac:picMkLst>
            <pc:docMk/>
            <pc:sldMk cId="1650058330" sldId="348"/>
            <ac:picMk id="4" creationId="{C5AAFB2F-0793-176C-70E1-FE57F41FA301}"/>
          </ac:picMkLst>
        </pc:picChg>
      </pc:sldChg>
      <pc:sldChg chg="addSp modSp mod">
        <pc:chgData name="남 정현" userId="42c87c46deb7f138" providerId="LiveId" clId="{2ACFA2EC-E691-4140-82A8-C8A4E89D4D85}" dt="2023-05-23T19:05:33.142" v="366" actId="20577"/>
        <pc:sldMkLst>
          <pc:docMk/>
          <pc:sldMk cId="4139905435" sldId="349"/>
        </pc:sldMkLst>
        <pc:spChg chg="add mod">
          <ac:chgData name="남 정현" userId="42c87c46deb7f138" providerId="LiveId" clId="{2ACFA2EC-E691-4140-82A8-C8A4E89D4D85}" dt="2023-05-23T19:03:02.166" v="341" actId="1076"/>
          <ac:spMkLst>
            <pc:docMk/>
            <pc:sldMk cId="4139905435" sldId="349"/>
            <ac:spMk id="5" creationId="{5E8F06E2-4184-4B84-F081-E91E4C8F9E4C}"/>
          </ac:spMkLst>
        </pc:spChg>
        <pc:spChg chg="add mod">
          <ac:chgData name="남 정현" userId="42c87c46deb7f138" providerId="LiveId" clId="{2ACFA2EC-E691-4140-82A8-C8A4E89D4D85}" dt="2023-05-23T19:05:13.598" v="356" actId="20577"/>
          <ac:spMkLst>
            <pc:docMk/>
            <pc:sldMk cId="4139905435" sldId="349"/>
            <ac:spMk id="12" creationId="{84686900-3440-80E0-EDEA-F4F4EAEA31E7}"/>
          </ac:spMkLst>
        </pc:spChg>
        <pc:spChg chg="add mod">
          <ac:chgData name="남 정현" userId="42c87c46deb7f138" providerId="LiveId" clId="{2ACFA2EC-E691-4140-82A8-C8A4E89D4D85}" dt="2023-05-23T19:05:22.310" v="360" actId="20577"/>
          <ac:spMkLst>
            <pc:docMk/>
            <pc:sldMk cId="4139905435" sldId="349"/>
            <ac:spMk id="13" creationId="{13791437-5ABA-9757-FD5A-7E70837E8549}"/>
          </ac:spMkLst>
        </pc:spChg>
        <pc:spChg chg="add mod">
          <ac:chgData name="남 정현" userId="42c87c46deb7f138" providerId="LiveId" clId="{2ACFA2EC-E691-4140-82A8-C8A4E89D4D85}" dt="2023-05-23T19:05:33.142" v="366" actId="20577"/>
          <ac:spMkLst>
            <pc:docMk/>
            <pc:sldMk cId="4139905435" sldId="349"/>
            <ac:spMk id="14" creationId="{C788C761-44F4-E424-B120-8B28C35224C4}"/>
          </ac:spMkLst>
        </pc:spChg>
        <pc:picChg chg="add mod">
          <ac:chgData name="남 정현" userId="42c87c46deb7f138" providerId="LiveId" clId="{2ACFA2EC-E691-4140-82A8-C8A4E89D4D85}" dt="2023-05-23T19:02:43.146" v="335" actId="1076"/>
          <ac:picMkLst>
            <pc:docMk/>
            <pc:sldMk cId="4139905435" sldId="349"/>
            <ac:picMk id="4" creationId="{53138B1D-5589-1599-2C66-5F4CE486585D}"/>
          </ac:picMkLst>
        </pc:picChg>
        <pc:picChg chg="add mod">
          <ac:chgData name="남 정현" userId="42c87c46deb7f138" providerId="LiveId" clId="{2ACFA2EC-E691-4140-82A8-C8A4E89D4D85}" dt="2023-05-23T19:03:57.975" v="346" actId="1076"/>
          <ac:picMkLst>
            <pc:docMk/>
            <pc:sldMk cId="4139905435" sldId="349"/>
            <ac:picMk id="7" creationId="{90E54355-5AA6-A191-874C-8EB50A27933C}"/>
          </ac:picMkLst>
        </pc:picChg>
        <pc:picChg chg="add mod">
          <ac:chgData name="남 정현" userId="42c87c46deb7f138" providerId="LiveId" clId="{2ACFA2EC-E691-4140-82A8-C8A4E89D4D85}" dt="2023-05-23T19:04:19.864" v="349" actId="1076"/>
          <ac:picMkLst>
            <pc:docMk/>
            <pc:sldMk cId="4139905435" sldId="349"/>
            <ac:picMk id="9" creationId="{8E30044D-296C-5F1C-F7F0-964D0D05FA07}"/>
          </ac:picMkLst>
        </pc:picChg>
        <pc:picChg chg="add mod">
          <ac:chgData name="남 정현" userId="42c87c46deb7f138" providerId="LiveId" clId="{2ACFA2EC-E691-4140-82A8-C8A4E89D4D85}" dt="2023-05-23T19:04:37.636" v="352" actId="1076"/>
          <ac:picMkLst>
            <pc:docMk/>
            <pc:sldMk cId="4139905435" sldId="349"/>
            <ac:picMk id="11" creationId="{36738EDE-E8AC-DC23-EA9E-92079CFEDFC6}"/>
          </ac:picMkLst>
        </pc:picChg>
      </pc:sldChg>
      <pc:sldChg chg="addSp modSp mod">
        <pc:chgData name="남 정현" userId="42c87c46deb7f138" providerId="LiveId" clId="{2ACFA2EC-E691-4140-82A8-C8A4E89D4D85}" dt="2023-05-23T19:12:13.566" v="425" actId="1076"/>
        <pc:sldMkLst>
          <pc:docMk/>
          <pc:sldMk cId="2107086790" sldId="350"/>
        </pc:sldMkLst>
        <pc:spChg chg="mod">
          <ac:chgData name="남 정현" userId="42c87c46deb7f138" providerId="LiveId" clId="{2ACFA2EC-E691-4140-82A8-C8A4E89D4D85}" dt="2023-05-23T19:09:40.134" v="401"/>
          <ac:spMkLst>
            <pc:docMk/>
            <pc:sldMk cId="2107086790" sldId="350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12:13.566" v="425" actId="1076"/>
          <ac:picMkLst>
            <pc:docMk/>
            <pc:sldMk cId="2107086790" sldId="350"/>
            <ac:picMk id="4" creationId="{E7E7B0C1-AE6F-F8C3-78FD-EFE8EFBBC79C}"/>
          </ac:picMkLst>
        </pc:picChg>
        <pc:picChg chg="add mod">
          <ac:chgData name="남 정현" userId="42c87c46deb7f138" providerId="LiveId" clId="{2ACFA2EC-E691-4140-82A8-C8A4E89D4D85}" dt="2023-05-23T19:12:12.553" v="424" actId="1076"/>
          <ac:picMkLst>
            <pc:docMk/>
            <pc:sldMk cId="2107086790" sldId="350"/>
            <ac:picMk id="6" creationId="{C2D3F653-9C5C-68FC-233A-EF739BFED686}"/>
          </ac:picMkLst>
        </pc:picChg>
      </pc:sldChg>
      <pc:sldChg chg="addSp delSp modSp mod">
        <pc:chgData name="남 정현" userId="42c87c46deb7f138" providerId="LiveId" clId="{2ACFA2EC-E691-4140-82A8-C8A4E89D4D85}" dt="2023-05-23T19:14:37.361" v="452" actId="1076"/>
        <pc:sldMkLst>
          <pc:docMk/>
          <pc:sldMk cId="523781429" sldId="351"/>
        </pc:sldMkLst>
        <pc:spChg chg="mod">
          <ac:chgData name="남 정현" userId="42c87c46deb7f138" providerId="LiveId" clId="{2ACFA2EC-E691-4140-82A8-C8A4E89D4D85}" dt="2023-05-23T19:12:50.167" v="441"/>
          <ac:spMkLst>
            <pc:docMk/>
            <pc:sldMk cId="523781429" sldId="351"/>
            <ac:spMk id="2" creationId="{2D7E6B8A-E1FD-472B-F033-346AC9F27163}"/>
          </ac:spMkLst>
        </pc:spChg>
        <pc:picChg chg="add del mod">
          <ac:chgData name="남 정현" userId="42c87c46deb7f138" providerId="LiveId" clId="{2ACFA2EC-E691-4140-82A8-C8A4E89D4D85}" dt="2023-05-23T19:12:18.041" v="426" actId="21"/>
          <ac:picMkLst>
            <pc:docMk/>
            <pc:sldMk cId="523781429" sldId="351"/>
            <ac:picMk id="4" creationId="{AE80D764-30A6-68A3-E5BF-716A34DF25BF}"/>
          </ac:picMkLst>
        </pc:picChg>
        <pc:picChg chg="add mod">
          <ac:chgData name="남 정현" userId="42c87c46deb7f138" providerId="LiveId" clId="{2ACFA2EC-E691-4140-82A8-C8A4E89D4D85}" dt="2023-05-23T19:14:34.378" v="450" actId="1076"/>
          <ac:picMkLst>
            <pc:docMk/>
            <pc:sldMk cId="523781429" sldId="351"/>
            <ac:picMk id="6" creationId="{2C969BAB-EC50-C428-0BA0-0C516EC72511}"/>
          </ac:picMkLst>
        </pc:picChg>
        <pc:picChg chg="add mod">
          <ac:chgData name="남 정현" userId="42c87c46deb7f138" providerId="LiveId" clId="{2ACFA2EC-E691-4140-82A8-C8A4E89D4D85}" dt="2023-05-23T19:14:37.361" v="452" actId="1076"/>
          <ac:picMkLst>
            <pc:docMk/>
            <pc:sldMk cId="523781429" sldId="351"/>
            <ac:picMk id="8" creationId="{3A0BD563-7140-9A6C-1B17-0517FF3854ED}"/>
          </ac:picMkLst>
        </pc:picChg>
      </pc:sldChg>
      <pc:sldChg chg="addSp modSp mod">
        <pc:chgData name="남 정현" userId="42c87c46deb7f138" providerId="LiveId" clId="{2ACFA2EC-E691-4140-82A8-C8A4E89D4D85}" dt="2023-05-23T19:15:36.585" v="465" actId="1076"/>
        <pc:sldMkLst>
          <pc:docMk/>
          <pc:sldMk cId="1236800574" sldId="352"/>
        </pc:sldMkLst>
        <pc:spChg chg="mod">
          <ac:chgData name="남 정현" userId="42c87c46deb7f138" providerId="LiveId" clId="{2ACFA2EC-E691-4140-82A8-C8A4E89D4D85}" dt="2023-05-23T19:15:12.263" v="462"/>
          <ac:spMkLst>
            <pc:docMk/>
            <pc:sldMk cId="1236800574" sldId="352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15:04.232" v="455" actId="1076"/>
          <ac:picMkLst>
            <pc:docMk/>
            <pc:sldMk cId="1236800574" sldId="352"/>
            <ac:picMk id="4" creationId="{A1E5B256-3FE1-A0A6-8F83-20DBADFD6EF8}"/>
          </ac:picMkLst>
        </pc:picChg>
        <pc:picChg chg="add mod">
          <ac:chgData name="남 정현" userId="42c87c46deb7f138" providerId="LiveId" clId="{2ACFA2EC-E691-4140-82A8-C8A4E89D4D85}" dt="2023-05-23T19:15:36.585" v="465" actId="1076"/>
          <ac:picMkLst>
            <pc:docMk/>
            <pc:sldMk cId="1236800574" sldId="352"/>
            <ac:picMk id="6" creationId="{5A1F9E0B-64F5-0CDF-E406-261D33B8404D}"/>
          </ac:picMkLst>
        </pc:picChg>
      </pc:sldChg>
      <pc:sldChg chg="addSp modSp mod">
        <pc:chgData name="남 정현" userId="42c87c46deb7f138" providerId="LiveId" clId="{2ACFA2EC-E691-4140-82A8-C8A4E89D4D85}" dt="2023-05-23T19:19:30.114" v="470" actId="1076"/>
        <pc:sldMkLst>
          <pc:docMk/>
          <pc:sldMk cId="2986521510" sldId="353"/>
        </pc:sldMkLst>
        <pc:spChg chg="mod">
          <ac:chgData name="남 정현" userId="42c87c46deb7f138" providerId="LiveId" clId="{2ACFA2EC-E691-4140-82A8-C8A4E89D4D85}" dt="2023-05-23T19:10:26.525" v="413"/>
          <ac:spMkLst>
            <pc:docMk/>
            <pc:sldMk cId="2986521510" sldId="353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19:30.114" v="470" actId="1076"/>
          <ac:picMkLst>
            <pc:docMk/>
            <pc:sldMk cId="2986521510" sldId="353"/>
            <ac:picMk id="4" creationId="{3E15A53B-7D99-72C5-F7C7-602450CD575C}"/>
          </ac:picMkLst>
        </pc:picChg>
      </pc:sldChg>
      <pc:sldChg chg="addSp modSp mod">
        <pc:chgData name="남 정현" userId="42c87c46deb7f138" providerId="LiveId" clId="{2ACFA2EC-E691-4140-82A8-C8A4E89D4D85}" dt="2023-05-23T19:20:30.466" v="505"/>
        <pc:sldMkLst>
          <pc:docMk/>
          <pc:sldMk cId="442443555" sldId="354"/>
        </pc:sldMkLst>
        <pc:spChg chg="mod">
          <ac:chgData name="남 정현" userId="42c87c46deb7f138" providerId="LiveId" clId="{2ACFA2EC-E691-4140-82A8-C8A4E89D4D85}" dt="2023-05-23T19:20:30.466" v="505"/>
          <ac:spMkLst>
            <pc:docMk/>
            <pc:sldMk cId="442443555" sldId="354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20:12.834" v="480" actId="1076"/>
          <ac:picMkLst>
            <pc:docMk/>
            <pc:sldMk cId="442443555" sldId="354"/>
            <ac:picMk id="4" creationId="{19A570A7-E20A-56DD-C974-68B9EF11D374}"/>
          </ac:picMkLst>
        </pc:picChg>
        <pc:picChg chg="add mod">
          <ac:chgData name="남 정현" userId="42c87c46deb7f138" providerId="LiveId" clId="{2ACFA2EC-E691-4140-82A8-C8A4E89D4D85}" dt="2023-05-23T19:20:07.997" v="478" actId="1076"/>
          <ac:picMkLst>
            <pc:docMk/>
            <pc:sldMk cId="442443555" sldId="354"/>
            <ac:picMk id="6" creationId="{78F7D4E5-A227-9E3C-8C77-4704A4ED20A3}"/>
          </ac:picMkLst>
        </pc:picChg>
      </pc:sldChg>
      <pc:sldChg chg="addSp modSp mod">
        <pc:chgData name="남 정현" userId="42c87c46deb7f138" providerId="LiveId" clId="{2ACFA2EC-E691-4140-82A8-C8A4E89D4D85}" dt="2023-05-23T19:21:05.264" v="513" actId="1076"/>
        <pc:sldMkLst>
          <pc:docMk/>
          <pc:sldMk cId="1329754241" sldId="355"/>
        </pc:sldMkLst>
        <pc:spChg chg="mod">
          <ac:chgData name="남 정현" userId="42c87c46deb7f138" providerId="LiveId" clId="{2ACFA2EC-E691-4140-82A8-C8A4E89D4D85}" dt="2023-05-23T19:20:32.858" v="506"/>
          <ac:spMkLst>
            <pc:docMk/>
            <pc:sldMk cId="1329754241" sldId="355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20:49.390" v="510" actId="1076"/>
          <ac:picMkLst>
            <pc:docMk/>
            <pc:sldMk cId="1329754241" sldId="355"/>
            <ac:picMk id="4" creationId="{61336B8A-8763-04ED-E849-A1E56B6D7612}"/>
          </ac:picMkLst>
        </pc:picChg>
        <pc:picChg chg="add mod">
          <ac:chgData name="남 정현" userId="42c87c46deb7f138" providerId="LiveId" clId="{2ACFA2EC-E691-4140-82A8-C8A4E89D4D85}" dt="2023-05-23T19:21:05.264" v="513" actId="1076"/>
          <ac:picMkLst>
            <pc:docMk/>
            <pc:sldMk cId="1329754241" sldId="355"/>
            <ac:picMk id="6" creationId="{FC72B7A1-15D0-E4D6-7FC8-629C7DC4A1CF}"/>
          </ac:picMkLst>
        </pc:picChg>
      </pc:sldChg>
      <pc:sldChg chg="addSp delSp modSp add mod">
        <pc:chgData name="남 정현" userId="42c87c46deb7f138" providerId="LiveId" clId="{2ACFA2EC-E691-4140-82A8-C8A4E89D4D85}" dt="2023-05-23T19:22:32.117" v="585" actId="1076"/>
        <pc:sldMkLst>
          <pc:docMk/>
          <pc:sldMk cId="267062387" sldId="356"/>
        </pc:sldMkLst>
        <pc:spChg chg="mod">
          <ac:chgData name="남 정현" userId="42c87c46deb7f138" providerId="LiveId" clId="{2ACFA2EC-E691-4140-82A8-C8A4E89D4D85}" dt="2023-05-23T19:22:00.013" v="580" actId="20577"/>
          <ac:spMkLst>
            <pc:docMk/>
            <pc:sldMk cId="267062387" sldId="356"/>
            <ac:spMk id="2" creationId="{2D7E6B8A-E1FD-472B-F033-346AC9F27163}"/>
          </ac:spMkLst>
        </pc:spChg>
        <pc:picChg chg="add del">
          <ac:chgData name="남 정현" userId="42c87c46deb7f138" providerId="LiveId" clId="{2ACFA2EC-E691-4140-82A8-C8A4E89D4D85}" dt="2023-05-23T19:21:27.923" v="515" actId="22"/>
          <ac:picMkLst>
            <pc:docMk/>
            <pc:sldMk cId="267062387" sldId="356"/>
            <ac:picMk id="4" creationId="{3A5ECCA7-086E-061D-153C-D118765F86F9}"/>
          </ac:picMkLst>
        </pc:picChg>
        <pc:picChg chg="add mod">
          <ac:chgData name="남 정현" userId="42c87c46deb7f138" providerId="LiveId" clId="{2ACFA2EC-E691-4140-82A8-C8A4E89D4D85}" dt="2023-05-23T19:21:39.859" v="518" actId="1076"/>
          <ac:picMkLst>
            <pc:docMk/>
            <pc:sldMk cId="267062387" sldId="356"/>
            <ac:picMk id="6" creationId="{3D8C347F-D44D-150A-3F9D-3C4B4EF844BA}"/>
          </ac:picMkLst>
        </pc:picChg>
        <pc:picChg chg="add mod">
          <ac:chgData name="남 정현" userId="42c87c46deb7f138" providerId="LiveId" clId="{2ACFA2EC-E691-4140-82A8-C8A4E89D4D85}" dt="2023-05-23T19:22:32.117" v="585" actId="1076"/>
          <ac:picMkLst>
            <pc:docMk/>
            <pc:sldMk cId="267062387" sldId="356"/>
            <ac:picMk id="8" creationId="{CE0D709A-9FED-FD8D-3631-693B2C5DDC31}"/>
          </ac:picMkLst>
        </pc:picChg>
      </pc:sldChg>
      <pc:sldChg chg="modSp add mod">
        <pc:chgData name="남 정현" userId="42c87c46deb7f138" providerId="LiveId" clId="{2ACFA2EC-E691-4140-82A8-C8A4E89D4D85}" dt="2023-05-23T19:22:47.474" v="595"/>
        <pc:sldMkLst>
          <pc:docMk/>
          <pc:sldMk cId="2503429616" sldId="357"/>
        </pc:sldMkLst>
        <pc:spChg chg="mod">
          <ac:chgData name="남 정현" userId="42c87c46deb7f138" providerId="LiveId" clId="{2ACFA2EC-E691-4140-82A8-C8A4E89D4D85}" dt="2023-05-23T19:22:47.474" v="595"/>
          <ac:spMkLst>
            <pc:docMk/>
            <pc:sldMk cId="2503429616" sldId="357"/>
            <ac:spMk id="2" creationId="{2D7E6B8A-E1FD-472B-F033-346AC9F27163}"/>
          </ac:spMkLst>
        </pc:spChg>
      </pc:sldChg>
      <pc:sldChg chg="modSp add mod">
        <pc:chgData name="남 정현" userId="42c87c46deb7f138" providerId="LiveId" clId="{2ACFA2EC-E691-4140-82A8-C8A4E89D4D85}" dt="2023-05-23T19:22:50.722" v="596"/>
        <pc:sldMkLst>
          <pc:docMk/>
          <pc:sldMk cId="3576340559" sldId="358"/>
        </pc:sldMkLst>
        <pc:spChg chg="mod">
          <ac:chgData name="남 정현" userId="42c87c46deb7f138" providerId="LiveId" clId="{2ACFA2EC-E691-4140-82A8-C8A4E89D4D85}" dt="2023-05-23T19:22:50.722" v="596"/>
          <ac:spMkLst>
            <pc:docMk/>
            <pc:sldMk cId="3576340559" sldId="358"/>
            <ac:spMk id="2" creationId="{2D7E6B8A-E1FD-472B-F033-346AC9F271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9A79C6-76D6-059E-6640-57F7D4047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800442"/>
            <a:ext cx="8361229" cy="1086238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4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10550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C840F63-BF26-2B05-59E9-BA975EB4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35" y="1142996"/>
            <a:ext cx="7815346" cy="3429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30C4F77-DB01-76C8-6D37-9BC2ABEB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35" y="2152102"/>
            <a:ext cx="7985215" cy="369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606A40F-413F-3B85-050E-3A205090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5" y="3712692"/>
            <a:ext cx="7985215" cy="388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2E9E3F6-B778-FE0D-B6DC-25DF813E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5" y="4627864"/>
            <a:ext cx="8826024" cy="388469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xmlns="" id="{6073C4A5-79B4-0CE1-C0CF-71B5348D889D}"/>
              </a:ext>
            </a:extLst>
          </p:cNvPr>
          <p:cNvSpPr/>
          <p:nvPr/>
        </p:nvSpPr>
        <p:spPr>
          <a:xfrm rot="15877653" flipH="1">
            <a:off x="1849869" y="933321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xmlns="" id="{5BA39935-3CF4-5C6E-A1E2-9C713CBDBB85}"/>
              </a:ext>
            </a:extLst>
          </p:cNvPr>
          <p:cNvSpPr/>
          <p:nvPr/>
        </p:nvSpPr>
        <p:spPr>
          <a:xfrm rot="15877653" flipH="1">
            <a:off x="1867337" y="3399718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52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25</a:t>
            </a:r>
            <a:r>
              <a:rPr lang="ko-KR" altLang="en-US" sz="2000"/>
              <a:t>페이지 리조트 테이블 프로시저 생성하기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86" y="627171"/>
            <a:ext cx="5071490" cy="5237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62" y="6015106"/>
            <a:ext cx="8317939" cy="3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프로시저 호출 </a:t>
            </a:r>
            <a:r>
              <a:rPr lang="en-US" altLang="ko-KR" sz="2000" dirty="0"/>
              <a:t>( </a:t>
            </a:r>
            <a:r>
              <a:rPr lang="ko-KR" altLang="en-US" sz="2000" dirty="0"/>
              <a:t>데이터 출력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68" y="815545"/>
            <a:ext cx="6764667" cy="4961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451" y="1650482"/>
            <a:ext cx="2857899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25034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정리하기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634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A08CB7-2C58-1695-DC8C-035F0934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50" y="1009105"/>
            <a:ext cx="9069256" cy="3397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6822AC8-7924-C1F4-B250-30ADCBA7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50" y="3961295"/>
            <a:ext cx="8312250" cy="382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49D1FDB-3F52-9647-42EC-8A74586A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750" y="1944823"/>
            <a:ext cx="8807550" cy="3630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98661A8-009E-9895-3336-787FD113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750" y="4831227"/>
            <a:ext cx="8636100" cy="403120"/>
          </a:xfrm>
          <a:prstGeom prst="rect">
            <a:avLst/>
          </a:prstGeom>
        </p:spPr>
      </p:pic>
      <p:sp>
        <p:nvSpPr>
          <p:cNvPr id="13" name="화살표: 원형 12">
            <a:extLst>
              <a:ext uri="{FF2B5EF4-FFF2-40B4-BE49-F238E27FC236}">
                <a16:creationId xmlns:a16="http://schemas.microsoft.com/office/drawing/2014/main" xmlns="" id="{6438A618-F9C4-68D0-A48F-4CC8C2A4AA38}"/>
              </a:ext>
            </a:extLst>
          </p:cNvPr>
          <p:cNvSpPr/>
          <p:nvPr/>
        </p:nvSpPr>
        <p:spPr>
          <a:xfrm rot="15877653" flipH="1">
            <a:off x="1773670" y="743005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xmlns="" id="{54E12AA5-6FAC-A56D-1B9B-C349143196D3}"/>
              </a:ext>
            </a:extLst>
          </p:cNvPr>
          <p:cNvSpPr/>
          <p:nvPr/>
        </p:nvSpPr>
        <p:spPr>
          <a:xfrm rot="15877653" flipH="1">
            <a:off x="1622851" y="3617732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9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B0D28F-0E20-077D-6784-C6956FE8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97" y="1431033"/>
            <a:ext cx="10315006" cy="364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A5AA2E-B16B-1E27-CDB6-A4E7574F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68" y="2595022"/>
            <a:ext cx="4240264" cy="28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8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E8BA0E-E1D4-A429-3FB3-282E974C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1003549"/>
            <a:ext cx="7282282" cy="48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D20D1C-824F-4E2E-545D-DB86489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20" y="2433180"/>
            <a:ext cx="7509505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CAFAE1-2E63-49CC-4559-5DB6DA52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20" y="3612055"/>
            <a:ext cx="7965347" cy="335973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xmlns="" id="{A3ED1AE3-3D33-12E5-1DEE-F9FE40DBEEC0}"/>
              </a:ext>
            </a:extLst>
          </p:cNvPr>
          <p:cNvSpPr/>
          <p:nvPr/>
        </p:nvSpPr>
        <p:spPr>
          <a:xfrm rot="15877653" flipH="1">
            <a:off x="1800298" y="2251684"/>
            <a:ext cx="1419895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C4E802-6A46-5BA1-9878-DEE5BA4B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59" y="1139776"/>
            <a:ext cx="6239082" cy="3032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96EF43E-7EC0-6DC0-9340-70D68983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5124494"/>
            <a:ext cx="10699245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4695D85-FCF0-125C-418B-C346D10D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25" y="2687696"/>
            <a:ext cx="7966425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A58655-8222-2ABD-D6E9-23580F3C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3986583"/>
            <a:ext cx="7610567" cy="323854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xmlns="" id="{200CE35C-F5AA-986A-DB60-508AF71A8DD6}"/>
              </a:ext>
            </a:extLst>
          </p:cNvPr>
          <p:cNvSpPr/>
          <p:nvPr/>
        </p:nvSpPr>
        <p:spPr>
          <a:xfrm rot="15877653" flipH="1">
            <a:off x="1628849" y="2531754"/>
            <a:ext cx="1419895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8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8B5E40-51C4-8EFF-D3EE-3DDA7FE6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10" y="2121907"/>
            <a:ext cx="2722580" cy="4024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9F8B558-6A15-ADD8-6D55-72E944E5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1253409"/>
            <a:ext cx="7610567" cy="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10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group by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1A78C8E-BB4E-B6EB-28A6-AF279CD8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33" y="1418421"/>
            <a:ext cx="4780334" cy="647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1610679-D36B-2B4E-D601-34ABD3F2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76" y="2676496"/>
            <a:ext cx="2241047" cy="317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11</a:t>
            </a:r>
            <a:r>
              <a:rPr lang="ko-KR" altLang="en-US" sz="2000" dirty="0"/>
              <a:t>페이지 후보</a:t>
            </a:r>
            <a:r>
              <a:rPr lang="en-US" altLang="ko-KR" sz="2000" dirty="0"/>
              <a:t>&amp;</a:t>
            </a:r>
            <a:r>
              <a:rPr lang="ko-KR" altLang="en-US" sz="2000" dirty="0"/>
              <a:t>투표 테이블 </a:t>
            </a:r>
            <a:r>
              <a:rPr lang="en-US" altLang="ko-KR" sz="2000" dirty="0"/>
              <a:t>join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9CF2F6-F7AF-C06D-99CA-B36A5F49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6" y="919684"/>
            <a:ext cx="7200547" cy="987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78955D-B0AA-9FAE-B804-1DE9A412C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08" y="2743170"/>
            <a:ext cx="4697784" cy="26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hubo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2E4C181-C703-EC8F-86CA-FAE9ABE6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37" y="673090"/>
            <a:ext cx="8382924" cy="3454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9D33DD-F7BB-4F52-E9C6-D03C9D2D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62" y="5025258"/>
            <a:ext cx="10139075" cy="3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12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select 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9CF646-BEEB-ADB0-E2AA-5303C83F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1" y="1086394"/>
            <a:ext cx="7062817" cy="2437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D91E7F-21DD-74D8-0CA4-2D8A30E7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24" y="3873470"/>
            <a:ext cx="4838752" cy="27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 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96B625F-F2CD-AED5-19B0-0066D178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96" y="796900"/>
            <a:ext cx="5996308" cy="263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C74CF4-BE56-AF5F-8D8D-601DE700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14" y="4137020"/>
            <a:ext cx="11140072" cy="320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5EF81A7-5006-F4EA-D192-A53C71DA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14" y="5133184"/>
            <a:ext cx="10827836" cy="4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5088E6D-1BD5-5D33-4A8B-CBE14818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47" y="1613435"/>
            <a:ext cx="5269904" cy="612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0B9688-EC3B-2101-A0AF-C01545A7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18" y="2863820"/>
            <a:ext cx="6037563" cy="19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3069FE-A8F3-33CD-5584-331D5DEA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32" y="742884"/>
            <a:ext cx="8579535" cy="53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E4DA28-4A5B-DF78-E5F1-12E187A7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85" y="2546887"/>
            <a:ext cx="5574826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9D3257-E600-C551-B0A4-44DD9432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7" y="3834320"/>
            <a:ext cx="9535883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 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2 -2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D65FF9E-60CD-3237-4F3F-8F9BFDB9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47" y="1051687"/>
            <a:ext cx="6045304" cy="3221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7FA110-2045-AF3F-6251-48771423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29" y="4848216"/>
            <a:ext cx="8985341" cy="8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1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2 -2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30A205-315F-3605-73D8-6372372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23" y="2307150"/>
            <a:ext cx="6828954" cy="351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88B728-70C7-269D-C3DA-08A890C4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78" y="3567095"/>
            <a:ext cx="9027289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2 -2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8124E6-5E97-7882-6F64-EEE0A11A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61" y="2948950"/>
            <a:ext cx="1961878" cy="2804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3B18F8-D026-9F71-5580-8425562B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95" y="1759488"/>
            <a:ext cx="5152010" cy="5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14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2-3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BA14C7-95F9-4EEC-E9F3-79D2B1AD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15" y="1155142"/>
            <a:ext cx="6687769" cy="1689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9B7E72-3071-6972-3295-85FB6729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3" y="3195458"/>
            <a:ext cx="2345813" cy="32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14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2-4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C54CA4-2191-668F-A880-666F043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56" y="822303"/>
            <a:ext cx="7651487" cy="1635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99F12A-E8E4-E13B-2A14-EE9EAAAD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31" y="2802959"/>
            <a:ext cx="2857535" cy="36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hubo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1CAFF0E-7355-6474-1A90-E4DD6D9F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62" y="1104896"/>
            <a:ext cx="4211675" cy="476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9B705D1-21CE-2B29-B0A5-EBD591BA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97" y="2688667"/>
            <a:ext cx="6503605" cy="1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BA6494-06B4-AC4E-D305-82869A2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259135"/>
            <a:ext cx="8118531" cy="2266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039DE2-47AE-393E-F8F1-9A53BBC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46" y="4308465"/>
            <a:ext cx="6476908" cy="9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D2A29D9-7881-5444-9290-0FEE8341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2" y="1248270"/>
            <a:ext cx="7525176" cy="26575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B3651E-F594-1B0B-E627-5147F18F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12" y="4429608"/>
            <a:ext cx="7371376" cy="10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5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17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</a:t>
            </a:r>
            <a:r>
              <a:rPr lang="ko-KR" altLang="en-US" sz="2000" dirty="0"/>
              <a:t>와 </a:t>
            </a:r>
            <a:r>
              <a:rPr lang="en-US" altLang="ko-KR" sz="2000" dirty="0"/>
              <a:t>insert 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29CA08-D3E0-8B61-1BD3-56A3C8CC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86" y="377281"/>
            <a:ext cx="5115027" cy="6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8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5FFBB7-1CF5-C7AD-5463-E2E30FEE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48" y="873115"/>
            <a:ext cx="5353103" cy="380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A141944-734D-91B0-2DFE-6C5F4210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" y="1684281"/>
            <a:ext cx="11267505" cy="357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391BDF8-7CE1-3C74-DA91-708A5CF9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68" y="3723808"/>
            <a:ext cx="4699061" cy="1092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6F3BB82-5487-2933-23F6-D8AF567B2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68" y="5352567"/>
            <a:ext cx="8376061" cy="357697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xmlns="" id="{B0D0C2A0-30B8-82E0-BB37-050C19A0B23A}"/>
              </a:ext>
            </a:extLst>
          </p:cNvPr>
          <p:cNvSpPr/>
          <p:nvPr/>
        </p:nvSpPr>
        <p:spPr>
          <a:xfrm rot="15877653" flipH="1">
            <a:off x="2447999" y="3931582"/>
            <a:ext cx="1419895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xmlns="" id="{52A220C1-D184-F134-F2D9-673D29063DC1}"/>
              </a:ext>
            </a:extLst>
          </p:cNvPr>
          <p:cNvSpPr/>
          <p:nvPr/>
        </p:nvSpPr>
        <p:spPr>
          <a:xfrm rot="10800000">
            <a:off x="2115691" y="1035548"/>
            <a:ext cx="953044" cy="4767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7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CB744E-E0AF-B2F4-B182-296BCC17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34" y="755646"/>
            <a:ext cx="4566232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CFC81DF-D2C9-E7B8-E087-3F9A8519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84" y="1733550"/>
            <a:ext cx="4434532" cy="1543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81EBAA7-60B4-DE27-0358-1D96EBBB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775" y="4674381"/>
            <a:ext cx="6692149" cy="476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305F3C2-D8FE-1709-C281-EE154EB0F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6" y="5668424"/>
            <a:ext cx="11784588" cy="310120"/>
          </a:xfrm>
          <a:prstGeom prst="rect">
            <a:avLst/>
          </a:prstGeom>
        </p:spPr>
      </p:pic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xmlns="" id="{24D26ECA-A373-4E7C-5337-D5BEC09EE022}"/>
              </a:ext>
            </a:extLst>
          </p:cNvPr>
          <p:cNvSpPr/>
          <p:nvPr/>
        </p:nvSpPr>
        <p:spPr>
          <a:xfrm rot="10800000">
            <a:off x="1315591" y="4912778"/>
            <a:ext cx="953044" cy="4767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xmlns="" id="{6358928D-192E-BC5A-B392-3881B644FD40}"/>
              </a:ext>
            </a:extLst>
          </p:cNvPr>
          <p:cNvSpPr/>
          <p:nvPr/>
        </p:nvSpPr>
        <p:spPr>
          <a:xfrm rot="15877653" flipH="1">
            <a:off x="2343441" y="915871"/>
            <a:ext cx="1857636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68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5591BB-7161-62D8-E342-4EBC4FB4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75" y="1073068"/>
            <a:ext cx="4832449" cy="4016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8EF7030-836A-B83B-428F-029F0E58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10" y="5784932"/>
            <a:ext cx="6895979" cy="3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0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A7486D-5998-6ADB-5A8B-0D5EF6CE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8" y="942692"/>
            <a:ext cx="9535847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1779768-EF17-1BCF-9074-DA9C806D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89" y="2133578"/>
            <a:ext cx="7422022" cy="317520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xmlns="" id="{D66BCF6E-C622-E2FE-538A-26856A0114F4}"/>
              </a:ext>
            </a:extLst>
          </p:cNvPr>
          <p:cNvSpPr/>
          <p:nvPr/>
        </p:nvSpPr>
        <p:spPr>
          <a:xfrm rot="15877653" flipH="1">
            <a:off x="1313515" y="670174"/>
            <a:ext cx="1424397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9F20CEB-FB38-3AD7-4C20-711C563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61" y="3403620"/>
            <a:ext cx="6155877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689D081-5081-A1F0-21A6-48F51FF66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431" y="4067507"/>
            <a:ext cx="2895137" cy="2790493"/>
          </a:xfrm>
          <a:prstGeom prst="rect">
            <a:avLst/>
          </a:prstGeom>
        </p:spPr>
      </p:pic>
      <p:sp>
        <p:nvSpPr>
          <p:cNvPr id="12" name="화살표: 원형 11">
            <a:extLst>
              <a:ext uri="{FF2B5EF4-FFF2-40B4-BE49-F238E27FC236}">
                <a16:creationId xmlns:a16="http://schemas.microsoft.com/office/drawing/2014/main" xmlns="" id="{1C5E9033-2311-9534-9188-D10E46DB1E44}"/>
              </a:ext>
            </a:extLst>
          </p:cNvPr>
          <p:cNvSpPr/>
          <p:nvPr/>
        </p:nvSpPr>
        <p:spPr>
          <a:xfrm rot="15877653" flipH="1">
            <a:off x="1495020" y="3740916"/>
            <a:ext cx="2411070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2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 </a:t>
            </a:r>
            <a:r>
              <a:rPr lang="ko-KR" altLang="en-US" sz="2000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EB62F4-4EAC-FA05-0A47-35481204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35" y="1480940"/>
            <a:ext cx="5827527" cy="21780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2CD5F5F-7916-BEB8-9D68-E8641E16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440949"/>
            <a:ext cx="9601199" cy="5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 </a:t>
            </a:r>
            <a:r>
              <a:rPr lang="ko-KR" altLang="en-US" sz="20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8E7DF8-858C-29FD-6A39-2A165916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41" y="1371562"/>
            <a:ext cx="4920518" cy="476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5949F61-4174-7717-3176-774BE05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45" y="2819362"/>
            <a:ext cx="4984814" cy="29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9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19</a:t>
            </a:r>
            <a:r>
              <a:rPr lang="ko-KR" altLang="en-US" sz="2000"/>
              <a:t>페이지 </a:t>
            </a:r>
            <a:r>
              <a:rPr lang="en-US" altLang="ko-KR" sz="2000"/>
              <a:t>View </a:t>
            </a:r>
            <a:r>
              <a:rPr lang="ko-KR" altLang="en-US" sz="2000"/>
              <a:t>실습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003D6C0-F6E5-7C83-ECA0-9B43B632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98" y="1480618"/>
            <a:ext cx="7224404" cy="5677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9786288-CA6A-1147-B6A0-2692CFB6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99" y="2622512"/>
            <a:ext cx="1964801" cy="37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tupyo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9027BE-4FA8-949B-FE2F-518F3F10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2" y="1684609"/>
            <a:ext cx="7331655" cy="1895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8A72F0-8B8A-834E-80BE-186F3DE7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787926"/>
            <a:ext cx="1163955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 </a:t>
            </a:r>
            <a:r>
              <a:rPr lang="ko-KR" altLang="en-US" sz="20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D533A6B-CE1F-1E48-016C-10CE2859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93" y="1768470"/>
            <a:ext cx="7819414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EC05F5-3079-9E6D-5EE8-AB30EA57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31" y="2948961"/>
            <a:ext cx="4638738" cy="28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19</a:t>
            </a:r>
            <a:r>
              <a:rPr lang="ko-KR" altLang="en-US" sz="2000"/>
              <a:t>페이지 </a:t>
            </a:r>
            <a:r>
              <a:rPr lang="en-US" altLang="ko-KR" sz="2000"/>
              <a:t>View </a:t>
            </a:r>
            <a:r>
              <a:rPr lang="ko-KR" altLang="en-US" sz="2000"/>
              <a:t>실습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E94E27-D355-3CB8-1E9E-DAF09C2C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52" y="2428870"/>
            <a:ext cx="9783096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C3BFC1-E891-FDFD-7495-2C94CAD4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5045"/>
            <a:ext cx="12192000" cy="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3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examtableEX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BAE60E6-3705-9450-E6E7-533A429D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93" y="1768452"/>
            <a:ext cx="8553613" cy="33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9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20</a:t>
            </a:r>
            <a:r>
              <a:rPr lang="ko-KR" altLang="en-US" sz="2000"/>
              <a:t>페이지 </a:t>
            </a:r>
            <a:r>
              <a:rPr lang="en-US" altLang="ko-KR" sz="2000"/>
              <a:t>examtableEX </a:t>
            </a:r>
            <a:r>
              <a:rPr lang="ko-KR" altLang="en-US" sz="2000"/>
              <a:t>생성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600AF8-1CF8-04F6-8902-3995752C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06" y="1628898"/>
            <a:ext cx="8568388" cy="1314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3F61B8-F97F-8B50-C951-C761838E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58" y="4095470"/>
            <a:ext cx="6267484" cy="5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1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examtableEX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C79C27-E75A-3DB8-C3CC-B05EAAF3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69" y="1221375"/>
            <a:ext cx="7292062" cy="63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555CBE-8F86-7012-47FC-4650379E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11" y="2908115"/>
            <a:ext cx="4691778" cy="2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4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20</a:t>
            </a:r>
            <a:r>
              <a:rPr lang="ko-KR" altLang="en-US" sz="2000"/>
              <a:t>페이지 </a:t>
            </a:r>
            <a:r>
              <a:rPr lang="en-US" altLang="ko-KR" sz="2000"/>
              <a:t>examtableEX </a:t>
            </a:r>
            <a:r>
              <a:rPr lang="ko-KR" altLang="en-US" sz="2000"/>
              <a:t>생성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03130D-601C-DA09-0155-C6FE8621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1" y="1942548"/>
            <a:ext cx="9422678" cy="1181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135E03-F807-2413-7318-E8C1554B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8" y="4115338"/>
            <a:ext cx="10668000" cy="3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2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20</a:t>
            </a:r>
            <a:r>
              <a:rPr lang="ko-KR" altLang="en-US" sz="2000"/>
              <a:t>페이지 </a:t>
            </a:r>
            <a:r>
              <a:rPr lang="en-US" altLang="ko-KR" sz="2000"/>
              <a:t>examtableEX </a:t>
            </a:r>
            <a:r>
              <a:rPr lang="ko-KR" altLang="en-US" sz="2000"/>
              <a:t>생성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F7289EE-5146-553C-A8ED-B756DA2B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23" y="1637750"/>
            <a:ext cx="10441754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7E5114-38D3-C454-1F03-1BEADA0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20" y="2609810"/>
            <a:ext cx="6709959" cy="36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7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정답 테이블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E17967-6C29-8B55-2E3F-D5FF0B82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06" y="4177494"/>
            <a:ext cx="8003386" cy="699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13D52E1-BBFA-B5C8-4D6F-0816922C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43" y="1850230"/>
            <a:ext cx="6684512" cy="16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시험 테이블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0294D1C-7153-8547-51B1-90B0D097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2" y="1422125"/>
            <a:ext cx="6832534" cy="2352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D992887-D289-5AA4-3D8E-5178A0EE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6" y="4720168"/>
            <a:ext cx="9018707" cy="8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채점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1E1A29-70D9-8111-2860-B0906848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55" y="1508086"/>
            <a:ext cx="7369690" cy="2778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5CEC17-87A0-75C2-C552-AA15C23F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38" y="5047706"/>
            <a:ext cx="8369324" cy="8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tupyo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9FA030-37C5-C181-E402-4778F16F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80" y="1377944"/>
            <a:ext cx="4769640" cy="717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B105D70-4362-51F8-806D-700A0D8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30" y="3135301"/>
            <a:ext cx="5644740" cy="12477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390907A-4205-8F1D-9802-1DF09438D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273" y="4754007"/>
            <a:ext cx="4165814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0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리포트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E38EE2-09AC-E205-41B6-5F5C63C0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25" y="1544478"/>
            <a:ext cx="4457750" cy="2228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A6F175-E58C-3DA6-9DB2-56B06E97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9" y="4688637"/>
            <a:ext cx="9323282" cy="8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정답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171661F-70CB-D89C-961E-CFE0DC61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53" y="1847844"/>
            <a:ext cx="2542893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3AE352-D2C3-71F9-7CF8-62A8CA1B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7" y="2799983"/>
            <a:ext cx="4587926" cy="34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36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시험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F452728-8AF9-A8AD-A55E-313F23AA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64" y="1539869"/>
            <a:ext cx="3528271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7D0BF5-401C-CF1F-2EE9-0A403986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59" y="2660611"/>
            <a:ext cx="4746681" cy="32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4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채점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C8B28B7-0B48-DA29-A267-8ACD1986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07" y="1666870"/>
            <a:ext cx="3107986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D4AE1EB-62E0-4A1C-7962-6843DB91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19" y="2844762"/>
            <a:ext cx="4413361" cy="30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4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리포트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D01AC0-B3E4-9A0C-B7C0-42B94F5D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42" y="1727196"/>
            <a:ext cx="3887716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507F987-00A8-440F-317A-A90AF6FD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33" y="2901930"/>
            <a:ext cx="5596933" cy="19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62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정답테이블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A4D218-905B-47E3-5BD1-2B27DDB3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46" y="1806556"/>
            <a:ext cx="8787108" cy="1889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3BD039-4381-73C1-84F0-ACC8E524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16" y="4857469"/>
            <a:ext cx="9007567" cy="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6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정답테이블 만들기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0ADA9E-A8AA-A6A8-6A71-DED7C37E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70" y="1895457"/>
            <a:ext cx="7087457" cy="1533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2FC121-9001-D618-788C-A48EACD2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4" y="4455775"/>
            <a:ext cx="10737390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8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정답테이블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5F14EA-E37E-57D1-E53C-3A7A003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57" y="1914506"/>
            <a:ext cx="8408085" cy="1819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51E1FC-E326-42DE-20E3-727CC465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29" y="4533621"/>
            <a:ext cx="6882942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83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정답테이블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930330A-76D0-029F-B428-43DA6F0A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83" y="2042564"/>
            <a:ext cx="3299429" cy="676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8F63517-76B3-8A7F-C4BE-277EBBB8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7" y="3429000"/>
            <a:ext cx="10922283" cy="11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3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F7642E3-681F-447D-4712-633CFB99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99" y="1480783"/>
            <a:ext cx="4854688" cy="3896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3C80348-8F10-3364-D9E5-CB35DA0F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28" y="1883361"/>
            <a:ext cx="3743879" cy="30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390907A-4205-8F1D-9802-1DF09438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59" y="1496453"/>
            <a:ext cx="9677482" cy="38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8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C8A7B8-32F9-86E7-772B-508DCABC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6" y="2584448"/>
            <a:ext cx="5668545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A48114D-E7EB-5C2F-C661-01EDA719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3796758"/>
            <a:ext cx="10699245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8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BB6B00-A054-9351-C643-A93BA5A1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51" y="672985"/>
            <a:ext cx="4038697" cy="4800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5F2453-F2E7-31A3-6A62-701EC7A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3" y="5946618"/>
            <a:ext cx="10306093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13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071F1B-A1B1-F716-9A26-45D64E3F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75" y="822320"/>
            <a:ext cx="5524249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0732FF-B977-424E-07CF-79E03247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75" y="1641457"/>
            <a:ext cx="7529597" cy="3238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3F8F8BC-6C64-A8A0-026E-5B7F597A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875" y="4852841"/>
            <a:ext cx="1784365" cy="973291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xmlns="" id="{C0A2142C-AD38-9EB9-2341-F13CF3DA946F}"/>
              </a:ext>
            </a:extLst>
          </p:cNvPr>
          <p:cNvSpPr/>
          <p:nvPr/>
        </p:nvSpPr>
        <p:spPr>
          <a:xfrm rot="15877653" flipH="1">
            <a:off x="2212042" y="421899"/>
            <a:ext cx="1123139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xmlns="" id="{5FCB679B-9FEF-81E7-1F4E-90DEC0461C7D}"/>
              </a:ext>
            </a:extLst>
          </p:cNvPr>
          <p:cNvSpPr/>
          <p:nvPr/>
        </p:nvSpPr>
        <p:spPr>
          <a:xfrm rot="15877653" flipH="1">
            <a:off x="1859869" y="3689816"/>
            <a:ext cx="1900243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6A642BB-96E6-612C-D66D-806353EC6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875" y="3700686"/>
            <a:ext cx="5524249" cy="4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96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61FFAD-515E-5766-1C06-68386673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88" y="3771356"/>
            <a:ext cx="9959623" cy="1146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CDC6C58-8251-8F3A-4EF9-3AE8CFA4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97" y="2548441"/>
            <a:ext cx="5099605" cy="4767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22A203E-72A2-84BB-6AF9-A23387C481FF}"/>
              </a:ext>
            </a:extLst>
          </p:cNvPr>
          <p:cNvSpPr txBox="1">
            <a:spLocks/>
          </p:cNvSpPr>
          <p:nvPr/>
        </p:nvSpPr>
        <p:spPr>
          <a:xfrm>
            <a:off x="857794" y="152400"/>
            <a:ext cx="9601200" cy="476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</p:spTree>
    <p:extLst>
      <p:ext uri="{BB962C8B-B14F-4D97-AF65-F5344CB8AC3E}">
        <p14:creationId xmlns:p14="http://schemas.microsoft.com/office/powerpoint/2010/main" val="184114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22FFD6C-0EC4-B91B-D2B0-4529AD08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29" y="1719227"/>
            <a:ext cx="9405741" cy="34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채점하기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33E4112-6A85-7AFA-3902-A2336C12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08" y="2425160"/>
            <a:ext cx="6840181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628BA34-FB64-C5E1-5030-05A21770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86" y="3575317"/>
            <a:ext cx="9585227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8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00810A-1C11-D36D-B119-B4C9C36D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00" y="1850969"/>
            <a:ext cx="8585997" cy="2530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2300A9-6122-3467-1BF2-B810F674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33" y="5213462"/>
            <a:ext cx="9867333" cy="3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9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A8586A8-6EB3-99C6-3BF3-8E31F0D0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42" y="2279118"/>
            <a:ext cx="6317514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19ECA8-B52B-215C-6271-431B4314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70" y="3504120"/>
            <a:ext cx="1971059" cy="10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6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8056CF-B27F-086F-F470-82C9D69A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17" y="1514990"/>
            <a:ext cx="5538163" cy="476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27064EB-EBAD-DD09-182D-3D5126CF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88" y="3029980"/>
            <a:ext cx="9300823" cy="17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0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FE3F2B6-6623-3622-7FAE-183A7981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54" y="2459023"/>
            <a:ext cx="8645691" cy="19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FC70B58-90AF-F77E-5850-7E2D9E5F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54" y="930266"/>
            <a:ext cx="6457950" cy="394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EF70D59-D6A3-814E-B9A5-D1FAFC59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54" y="1825072"/>
            <a:ext cx="7651889" cy="394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12B2F96-7CFD-A3FD-6547-89592ADC2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54" y="4020858"/>
            <a:ext cx="8049697" cy="3941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2BE4988-E0F0-9FB8-05D2-8E0E18389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054" y="5006972"/>
            <a:ext cx="8683696" cy="291502"/>
          </a:xfrm>
          <a:prstGeom prst="rect">
            <a:avLst/>
          </a:prstGeom>
        </p:spPr>
      </p:pic>
      <p:sp>
        <p:nvSpPr>
          <p:cNvPr id="15" name="화살표: 원형 14">
            <a:extLst>
              <a:ext uri="{FF2B5EF4-FFF2-40B4-BE49-F238E27FC236}">
                <a16:creationId xmlns:a16="http://schemas.microsoft.com/office/drawing/2014/main" xmlns="" id="{ACC9484C-9BBA-A985-1E63-BC2206AE7BA3}"/>
              </a:ext>
            </a:extLst>
          </p:cNvPr>
          <p:cNvSpPr/>
          <p:nvPr/>
        </p:nvSpPr>
        <p:spPr>
          <a:xfrm rot="15877653" flipH="1">
            <a:off x="1444188" y="594102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원형 15">
            <a:extLst>
              <a:ext uri="{FF2B5EF4-FFF2-40B4-BE49-F238E27FC236}">
                <a16:creationId xmlns:a16="http://schemas.microsoft.com/office/drawing/2014/main" xmlns="" id="{E561D80B-5020-2D59-0E58-E36D42CEBF76}"/>
              </a:ext>
            </a:extLst>
          </p:cNvPr>
          <p:cNvSpPr/>
          <p:nvPr/>
        </p:nvSpPr>
        <p:spPr>
          <a:xfrm rot="15877653" flipH="1">
            <a:off x="1325085" y="3729415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97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2AB394-CA8A-8B98-11C4-64149A56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76" y="1898646"/>
            <a:ext cx="6345047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83D658-C6B2-F792-F2B9-BAF9421B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3" y="3109909"/>
            <a:ext cx="11061793" cy="6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63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4B0DF6C-E0B7-BA67-EFCB-FE03B4B7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8" y="2298165"/>
            <a:ext cx="9741023" cy="1397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0B6211-8F51-1153-1505-364DA68F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1" y="4559835"/>
            <a:ext cx="11757538" cy="3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8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365715-1244-5345-BCD5-789D5433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76" y="1791238"/>
            <a:ext cx="5403648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FD1F6D8-ED0C-07D7-2922-08886923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48" y="2860644"/>
            <a:ext cx="3780903" cy="28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56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합계</a:t>
            </a:r>
            <a:r>
              <a:rPr lang="en-US" altLang="ko-KR" sz="2000" dirty="0"/>
              <a:t>,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등수 추가로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BA3E4A-5123-1F0E-5426-02B6239D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48" y="1828241"/>
            <a:ext cx="8349101" cy="1085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BC9B10-24F9-2891-9332-77DA88F9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80" y="3429000"/>
            <a:ext cx="5946839" cy="27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2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합계</a:t>
            </a:r>
            <a:r>
              <a:rPr lang="en-US" altLang="ko-KR" sz="2000"/>
              <a:t>, </a:t>
            </a:r>
            <a:r>
              <a:rPr lang="ko-KR" altLang="en-US" sz="2000"/>
              <a:t>평균</a:t>
            </a:r>
            <a:r>
              <a:rPr lang="en-US" altLang="ko-KR" sz="2000"/>
              <a:t>, </a:t>
            </a:r>
            <a:r>
              <a:rPr lang="ko-KR" altLang="en-US" sz="2000"/>
              <a:t>등수 추가로 출력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EF1CE1-EFC5-B730-3CFB-2A98C187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67" y="1838288"/>
            <a:ext cx="10647165" cy="31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1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과목별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문제별</a:t>
            </a:r>
            <a:r>
              <a:rPr lang="ko-KR" altLang="en-US" sz="2000" dirty="0"/>
              <a:t> 득점자수 </a:t>
            </a:r>
            <a:r>
              <a:rPr lang="en-US" altLang="ko-KR" sz="2000" dirty="0"/>
              <a:t>&amp; </a:t>
            </a:r>
            <a:r>
              <a:rPr lang="ko-KR" altLang="en-US" sz="2000" dirty="0"/>
              <a:t>득점률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B1A9BE-3C7C-547F-3FEA-0847F34B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99" y="1431848"/>
            <a:ext cx="1793795" cy="765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52C295-3DB1-C002-4C11-D538F3FF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2" y="717515"/>
            <a:ext cx="5816973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47B314-46A2-E88B-53E1-791F5C216A6D}"/>
              </a:ext>
            </a:extLst>
          </p:cNvPr>
          <p:cNvSpPr txBox="1"/>
          <p:nvPr/>
        </p:nvSpPr>
        <p:spPr>
          <a:xfrm>
            <a:off x="1752597" y="25420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E5348C4-3372-18B9-1615-4538E9EF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57" y="759298"/>
            <a:ext cx="5459144" cy="3275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A92EDDC-6EF0-AFB0-6418-D4E19EDFD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064" y="1528954"/>
            <a:ext cx="1927530" cy="681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D5BF2B-80A8-84A1-8930-6253C66FFA4D}"/>
              </a:ext>
            </a:extLst>
          </p:cNvPr>
          <p:cNvSpPr txBox="1"/>
          <p:nvPr/>
        </p:nvSpPr>
        <p:spPr>
          <a:xfrm>
            <a:off x="7900329" y="25420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276F4AF-AC44-6534-E75F-15C21ADFF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00" y="4087140"/>
            <a:ext cx="5067000" cy="2984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D13BB01-8A4D-3D6E-3AA6-99CCBD122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048" y="4632392"/>
            <a:ext cx="1829504" cy="752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280FA1-036B-B447-5131-2802FE7BC4E1}"/>
              </a:ext>
            </a:extLst>
          </p:cNvPr>
          <p:cNvSpPr txBox="1"/>
          <p:nvPr/>
        </p:nvSpPr>
        <p:spPr>
          <a:xfrm>
            <a:off x="1733700" y="57711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A34E20E-55B7-2431-9FA6-7E4E571F3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416" y="4087140"/>
            <a:ext cx="5801584" cy="3693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CB04AFCF-9BC5-3548-4087-59E2167D9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053" y="4636773"/>
            <a:ext cx="1838751" cy="7481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2690440-46CD-5CAD-758E-AACCAA755C22}"/>
              </a:ext>
            </a:extLst>
          </p:cNvPr>
          <p:cNvSpPr txBox="1"/>
          <p:nvPr/>
        </p:nvSpPr>
        <p:spPr>
          <a:xfrm>
            <a:off x="7900329" y="57711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4864523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9A9346-1AD4-B35D-BDF2-9D41256E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641"/>
            <a:ext cx="4714026" cy="307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F8F3D70-6F10-08DC-354F-71BE0B2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01" y="1465759"/>
            <a:ext cx="1733328" cy="669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827002-A8D1-C7E4-87D5-1176BB947C27}"/>
              </a:ext>
            </a:extLst>
          </p:cNvPr>
          <p:cNvSpPr txBox="1"/>
          <p:nvPr/>
        </p:nvSpPr>
        <p:spPr>
          <a:xfrm>
            <a:off x="794913" y="24992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44DA5B4-E101-2CBD-D9DE-CD749FE60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886" y="1048156"/>
            <a:ext cx="5314950" cy="331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20EA2B4-14AE-E9B0-A5D3-C02A08F7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314" y="1487472"/>
            <a:ext cx="1576093" cy="647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D63CE4-2B30-EF35-27A7-698597CD394D}"/>
              </a:ext>
            </a:extLst>
          </p:cNvPr>
          <p:cNvSpPr txBox="1"/>
          <p:nvPr/>
        </p:nvSpPr>
        <p:spPr>
          <a:xfrm>
            <a:off x="7725260" y="24992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B1CC250-10F7-6B59-C263-098E16BFB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65087"/>
            <a:ext cx="5362416" cy="3693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C5CB822-CCA8-2D89-B711-66934EF93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354" y="4783798"/>
            <a:ext cx="1550075" cy="647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A9DBF4-3001-415C-95BD-19D4869E07A8}"/>
              </a:ext>
            </a:extLst>
          </p:cNvPr>
          <p:cNvSpPr txBox="1"/>
          <p:nvPr/>
        </p:nvSpPr>
        <p:spPr>
          <a:xfrm>
            <a:off x="650291" y="5860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774A596-5210-CFC9-BD5E-1F713BFF2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722" y="4132829"/>
            <a:ext cx="5809278" cy="3693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8822D2A-1880-DD38-13E2-D7C22BC8A3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8649" y="4787636"/>
            <a:ext cx="1897945" cy="756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91BA71B-D5D0-FE18-A0E7-1F4D2672D575}"/>
              </a:ext>
            </a:extLst>
          </p:cNvPr>
          <p:cNvSpPr txBox="1"/>
          <p:nvPr/>
        </p:nvSpPr>
        <p:spPr>
          <a:xfrm>
            <a:off x="7795521" y="5860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41786196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7DA9639-8F56-22DA-E31B-8F9D3693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552"/>
            <a:ext cx="6096000" cy="387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D102376-4C03-5F20-2A40-8FB30594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05" y="1287967"/>
            <a:ext cx="4769095" cy="273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51E632B-C15C-992A-EB0B-2AB569AA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86" y="1809206"/>
            <a:ext cx="1790427" cy="663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C5D47AC-25BD-E79D-038D-D5B968274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053" y="1956838"/>
            <a:ext cx="920797" cy="368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70F061F-C86C-7171-20FE-FD29A71A9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07" y="4235978"/>
            <a:ext cx="4775445" cy="2984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C1000D1-F2BF-57C3-8310-D324B72F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7600" y="4907496"/>
            <a:ext cx="920797" cy="3683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B7152B7-A278-3290-7355-203F75DC2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8904" y="4259780"/>
            <a:ext cx="4794496" cy="2730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0974DD-E0AC-5434-D69D-F1B8F6AF9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6578" y="4964646"/>
            <a:ext cx="901746" cy="330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6A53CA-8C7A-E902-57D0-9EB195D19162}"/>
              </a:ext>
            </a:extLst>
          </p:cNvPr>
          <p:cNvSpPr txBox="1"/>
          <p:nvPr/>
        </p:nvSpPr>
        <p:spPr>
          <a:xfrm>
            <a:off x="1485898" y="27263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7D5EEBE-E555-55A3-C447-CACD541E9AE3}"/>
              </a:ext>
            </a:extLst>
          </p:cNvPr>
          <p:cNvSpPr txBox="1"/>
          <p:nvPr/>
        </p:nvSpPr>
        <p:spPr>
          <a:xfrm>
            <a:off x="8245351" y="257118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6DCA55-0245-9BD7-01B6-BB0627474219}"/>
              </a:ext>
            </a:extLst>
          </p:cNvPr>
          <p:cNvSpPr txBox="1"/>
          <p:nvPr/>
        </p:nvSpPr>
        <p:spPr>
          <a:xfrm>
            <a:off x="1485898" y="552986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A98019-9051-F1D8-3859-C22B97EEDF2C}"/>
              </a:ext>
            </a:extLst>
          </p:cNvPr>
          <p:cNvSpPr txBox="1"/>
          <p:nvPr/>
        </p:nvSpPr>
        <p:spPr>
          <a:xfrm>
            <a:off x="8245351" y="558709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0647512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D97CA9-C408-4E3A-DD15-492F084F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8" y="1273168"/>
            <a:ext cx="4781796" cy="273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0094D7-96FB-5727-09FB-48E81F7B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22" y="1967937"/>
            <a:ext cx="927148" cy="374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C2ECD1-ED62-5E57-815D-2DB66E1DE603}"/>
              </a:ext>
            </a:extLst>
          </p:cNvPr>
          <p:cNvSpPr txBox="1"/>
          <p:nvPr/>
        </p:nvSpPr>
        <p:spPr>
          <a:xfrm>
            <a:off x="1552996" y="276431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29A4685-1797-7A7F-BB3A-9E94A3019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26" y="1231891"/>
            <a:ext cx="4813547" cy="3556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D77DF32-29CA-7377-3F52-877DFCF5C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74" y="1967937"/>
            <a:ext cx="1225450" cy="480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661F68-2E93-57BD-5968-C30E8DB30DDF}"/>
              </a:ext>
            </a:extLst>
          </p:cNvPr>
          <p:cNvSpPr txBox="1"/>
          <p:nvPr/>
        </p:nvSpPr>
        <p:spPr>
          <a:xfrm>
            <a:off x="7696199" y="276431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5B6DD1F-F1EE-67E7-37E3-0C8F5CA10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98" y="4351722"/>
            <a:ext cx="4781796" cy="3175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676CF33-CE58-71CE-DEEB-414B635D9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401" y="4315345"/>
            <a:ext cx="4781796" cy="3175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48BAE19-BDBE-CBDF-2525-B2EF5F66B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1522" y="5184761"/>
            <a:ext cx="908097" cy="4000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299C689-44BB-F12D-C025-1A80E56B5F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550" y="5101287"/>
            <a:ext cx="933498" cy="3810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20ECB44-4EB1-EFC9-E08C-40E39F4097FC}"/>
              </a:ext>
            </a:extLst>
          </p:cNvPr>
          <p:cNvSpPr txBox="1"/>
          <p:nvPr/>
        </p:nvSpPr>
        <p:spPr>
          <a:xfrm>
            <a:off x="1552996" y="591568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482160D-7142-C43D-453D-A479A93FCBE4}"/>
              </a:ext>
            </a:extLst>
          </p:cNvPr>
          <p:cNvSpPr txBox="1"/>
          <p:nvPr/>
        </p:nvSpPr>
        <p:spPr>
          <a:xfrm>
            <a:off x="7696199" y="595073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35183058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D0B613C-BE13-1FD3-D4B3-26D6EF1D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9" y="1219192"/>
            <a:ext cx="4775445" cy="304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04EE985-0EA4-43C6-5A4A-ED4960FB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72" y="1758940"/>
            <a:ext cx="920797" cy="368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3C9E72-7EB4-D918-6E28-08A0F520DDBB}"/>
              </a:ext>
            </a:extLst>
          </p:cNvPr>
          <p:cNvSpPr txBox="1"/>
          <p:nvPr/>
        </p:nvSpPr>
        <p:spPr>
          <a:xfrm>
            <a:off x="1556170" y="236219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1FF9175-310E-6578-2A15-66DB44D2D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06" y="1219192"/>
            <a:ext cx="4743694" cy="279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30E9B48-2C69-144A-1345-21246A33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48" y="1656247"/>
            <a:ext cx="1380410" cy="584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7C5B7A-F773-CE7B-D2C0-80CFD62E5AA1}"/>
              </a:ext>
            </a:extLst>
          </p:cNvPr>
          <p:cNvSpPr txBox="1"/>
          <p:nvPr/>
        </p:nvSpPr>
        <p:spPr>
          <a:xfrm>
            <a:off x="8258053" y="251613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2EF57CE-B85D-AFE0-CCB1-2CB490956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" y="4670417"/>
            <a:ext cx="4769095" cy="2984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7D4315C-11A1-A7BE-1652-2CD3B611A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367" y="5273668"/>
            <a:ext cx="927148" cy="355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8AAE91-706E-C431-5D7E-F821115F88D5}"/>
              </a:ext>
            </a:extLst>
          </p:cNvPr>
          <p:cNvSpPr txBox="1"/>
          <p:nvPr/>
        </p:nvSpPr>
        <p:spPr>
          <a:xfrm>
            <a:off x="1556170" y="59515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B129BE1-33D7-CD08-963C-F58FEFFF2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160" y="4670417"/>
            <a:ext cx="4794496" cy="2984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19E1F3C-CA15-F75F-5B4C-121131EAA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6491" y="5273668"/>
            <a:ext cx="1167323" cy="4767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F385244-6DE9-F94F-C73A-EE98B2EC9E18}"/>
              </a:ext>
            </a:extLst>
          </p:cNvPr>
          <p:cNvSpPr txBox="1"/>
          <p:nvPr/>
        </p:nvSpPr>
        <p:spPr>
          <a:xfrm>
            <a:off x="8258053" y="60103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a20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205180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FD2E33F-09A3-B3E6-4208-19E6A814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68" y="717546"/>
            <a:ext cx="9688444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7FD9C3-017E-D7B6-A276-4F8ACE0B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68" y="1873512"/>
            <a:ext cx="9311718" cy="330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037A524-3E47-EBAD-1768-49501D6A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68" y="3628650"/>
            <a:ext cx="8597616" cy="375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E74CC7-D49E-5C8F-8F9A-99FC2675A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68" y="4526410"/>
            <a:ext cx="9153806" cy="375291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xmlns="" id="{EAB41E5E-C408-8CC8-2FA3-38E6F827D027}"/>
              </a:ext>
            </a:extLst>
          </p:cNvPr>
          <p:cNvSpPr/>
          <p:nvPr/>
        </p:nvSpPr>
        <p:spPr>
          <a:xfrm rot="15877653" flipH="1">
            <a:off x="1185244" y="587102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xmlns="" id="{D9A66571-44B4-4B0C-48E7-C2A980494A81}"/>
              </a:ext>
            </a:extLst>
          </p:cNvPr>
          <p:cNvSpPr/>
          <p:nvPr/>
        </p:nvSpPr>
        <p:spPr>
          <a:xfrm rot="15877653" flipH="1">
            <a:off x="1185245" y="3285086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47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74939A-AC41-E3DC-9E52-AC2C4672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035042"/>
            <a:ext cx="4756394" cy="292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48E26C1-10B4-FA5A-B25D-5687CAAC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91" y="1548838"/>
            <a:ext cx="946199" cy="336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6BB9E8-F0B4-B9C8-9E52-C75FB1B22BD7}"/>
              </a:ext>
            </a:extLst>
          </p:cNvPr>
          <p:cNvSpPr txBox="1"/>
          <p:nvPr/>
        </p:nvSpPr>
        <p:spPr>
          <a:xfrm>
            <a:off x="1521490" y="210708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58660AA-81D7-66B7-B110-AFB43754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55" y="1015992"/>
            <a:ext cx="4762745" cy="28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35A7BF9-2238-E250-7438-B554C867A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878" y="1542487"/>
            <a:ext cx="933498" cy="349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C8A492-5A4F-0ABA-E49D-3483F6E1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48" y="4232350"/>
            <a:ext cx="4788146" cy="2984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65CB95C-CC9A-E9EB-E83C-4C97C25CC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347" y="5019642"/>
            <a:ext cx="927148" cy="3619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8011D6F-EEED-BAF7-0601-3C5BC2E04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854" y="4232350"/>
            <a:ext cx="4788146" cy="311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05480C6-5D19-93FA-AFE9-1E09F235C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178" y="4934493"/>
            <a:ext cx="933498" cy="381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D2E378B-820A-496F-AB0A-EECBF3A3D574}"/>
              </a:ext>
            </a:extLst>
          </p:cNvPr>
          <p:cNvSpPr txBox="1"/>
          <p:nvPr/>
        </p:nvSpPr>
        <p:spPr>
          <a:xfrm>
            <a:off x="8248527" y="210708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5C3235-12FE-CD22-EF65-037AF21E2B4A}"/>
              </a:ext>
            </a:extLst>
          </p:cNvPr>
          <p:cNvSpPr txBox="1"/>
          <p:nvPr/>
        </p:nvSpPr>
        <p:spPr>
          <a:xfrm>
            <a:off x="1549821" y="568577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84B6481-5024-AF7E-172B-36FC8A4E28B5}"/>
              </a:ext>
            </a:extLst>
          </p:cNvPr>
          <p:cNvSpPr txBox="1"/>
          <p:nvPr/>
        </p:nvSpPr>
        <p:spPr>
          <a:xfrm>
            <a:off x="8248527" y="568577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2712827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3722E26-58F3-2681-C770-A74F9F59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9" y="1053844"/>
            <a:ext cx="4762745" cy="279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B4E2C37-AA12-5BB2-2A72-9682A7B5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396" y="1612757"/>
            <a:ext cx="914447" cy="336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78080D-5E9C-372A-6A22-AAF52B9E6C68}"/>
              </a:ext>
            </a:extLst>
          </p:cNvPr>
          <p:cNvSpPr txBox="1"/>
          <p:nvPr/>
        </p:nvSpPr>
        <p:spPr>
          <a:xfrm>
            <a:off x="1562519" y="22288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F6A5DDA-19E1-E4A0-3486-FB441239D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56" y="1053843"/>
            <a:ext cx="4750044" cy="298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F0D0B0A-689D-D668-8061-F9D2983E4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630" y="1612757"/>
            <a:ext cx="882695" cy="336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B14A5A-3597-586D-1CD8-80989A831524}"/>
              </a:ext>
            </a:extLst>
          </p:cNvPr>
          <p:cNvSpPr txBox="1"/>
          <p:nvPr/>
        </p:nvSpPr>
        <p:spPr>
          <a:xfrm>
            <a:off x="8254877" y="22288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EC1DC0A-73DE-21F4-1389-F0BE9C021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2" y="4521192"/>
            <a:ext cx="4756394" cy="2921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84CE857-F7BD-28E9-26DC-ECA442276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0204" y="4521192"/>
            <a:ext cx="4781796" cy="2921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A1179B6-4D66-0277-2357-5767EDF2C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870" y="5175358"/>
            <a:ext cx="933498" cy="3683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E2008-5C7B-662A-E9CA-7A3538EC2059}"/>
              </a:ext>
            </a:extLst>
          </p:cNvPr>
          <p:cNvSpPr txBox="1"/>
          <p:nvPr/>
        </p:nvSpPr>
        <p:spPr>
          <a:xfrm>
            <a:off x="1562519" y="5905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F478EE-D2A7-8C65-2025-C8401905B9DC}"/>
              </a:ext>
            </a:extLst>
          </p:cNvPr>
          <p:cNvSpPr txBox="1"/>
          <p:nvPr/>
        </p:nvSpPr>
        <p:spPr>
          <a:xfrm>
            <a:off x="8239002" y="5905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B35EA0B-5880-5AB2-416F-3C61F1E1C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3075" y="5149956"/>
            <a:ext cx="965250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0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626CE8E-A6AF-E07D-662C-CDC0398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292217"/>
            <a:ext cx="4750044" cy="311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86F645-5F64-72B1-C696-EE486CB5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42" y="1908165"/>
            <a:ext cx="927148" cy="374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8C42A3-149A-4680-B7C7-B3FD6A75B17F}"/>
              </a:ext>
            </a:extLst>
          </p:cNvPr>
          <p:cNvSpPr txBox="1"/>
          <p:nvPr/>
        </p:nvSpPr>
        <p:spPr>
          <a:xfrm>
            <a:off x="1518316" y="258761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8DE87D4-8F05-0145-4740-03896B6F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55" y="1292217"/>
            <a:ext cx="4762745" cy="336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42E8950-9B81-6A1E-2DB0-E3A4903C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403" y="1908165"/>
            <a:ext cx="914447" cy="349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6A64FB6-ABF5-4C50-663F-457D574FF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50" y="4305293"/>
            <a:ext cx="4750044" cy="26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A39EE04-6FA5-A462-702C-CD0FC1210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697" y="4959338"/>
            <a:ext cx="952549" cy="3873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B41C249-A9F5-F3A2-2D3E-C36A395ED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204" y="4308453"/>
            <a:ext cx="4781796" cy="2921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924D457-CA7C-B107-7366-0BB944D533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3877" y="4984739"/>
            <a:ext cx="933498" cy="361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1EA932-5E69-555F-700A-1F3825FD388F}"/>
              </a:ext>
            </a:extLst>
          </p:cNvPr>
          <p:cNvSpPr txBox="1"/>
          <p:nvPr/>
        </p:nvSpPr>
        <p:spPr>
          <a:xfrm>
            <a:off x="8248526" y="258761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64345D-7AD6-89AC-F78F-9F13BC05674F}"/>
              </a:ext>
            </a:extLst>
          </p:cNvPr>
          <p:cNvSpPr txBox="1"/>
          <p:nvPr/>
        </p:nvSpPr>
        <p:spPr>
          <a:xfrm>
            <a:off x="8248526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999F09-8B12-CEDD-50C5-148FFB94042C}"/>
              </a:ext>
            </a:extLst>
          </p:cNvPr>
          <p:cNvSpPr txBox="1"/>
          <p:nvPr/>
        </p:nvSpPr>
        <p:spPr>
          <a:xfrm>
            <a:off x="1568871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37547266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A9A022-720F-4AB7-B3DB-78BC53B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8" y="1304917"/>
            <a:ext cx="4781796" cy="285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94640C1-E198-1A9D-B5A8-2AA1BB39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97" y="1895465"/>
            <a:ext cx="920797" cy="361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B741C4-D854-19BF-4203-4562A733FF7A}"/>
              </a:ext>
            </a:extLst>
          </p:cNvPr>
          <p:cNvSpPr txBox="1"/>
          <p:nvPr/>
        </p:nvSpPr>
        <p:spPr>
          <a:xfrm>
            <a:off x="1552995" y="256221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12047E0-E1F2-C95E-FE18-62B66372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04" y="1301741"/>
            <a:ext cx="4781796" cy="292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3A504BD-CF9D-83AE-8078-B25B460DF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229" y="1895465"/>
            <a:ext cx="901746" cy="381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3043C2B-D794-8283-F351-F53C26B79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99" y="4339201"/>
            <a:ext cx="4769095" cy="311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CF02CF2-0BFF-D5BF-96E2-C9CC6805C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4222" y="5013316"/>
            <a:ext cx="914447" cy="3365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A6A4A33-2431-3E9F-4FB0-A04AD5080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453" y="4339201"/>
            <a:ext cx="4813547" cy="2794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B907DA9-0F0D-50B8-1E28-A088FCA4D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4827" y="4873089"/>
            <a:ext cx="920797" cy="476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00AE673-5AA6-2E67-E1AF-57003EC2060C}"/>
              </a:ext>
            </a:extLst>
          </p:cNvPr>
          <p:cNvSpPr txBox="1"/>
          <p:nvPr/>
        </p:nvSpPr>
        <p:spPr>
          <a:xfrm>
            <a:off x="8239002" y="256221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238BA2-D559-0ED4-649A-2495583E2B75}"/>
              </a:ext>
            </a:extLst>
          </p:cNvPr>
          <p:cNvSpPr txBox="1"/>
          <p:nvPr/>
        </p:nvSpPr>
        <p:spPr>
          <a:xfrm>
            <a:off x="1559345" y="58733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169CF9D-9A51-960F-5853-B1367FCE137D}"/>
              </a:ext>
            </a:extLst>
          </p:cNvPr>
          <p:cNvSpPr txBox="1"/>
          <p:nvPr/>
        </p:nvSpPr>
        <p:spPr>
          <a:xfrm>
            <a:off x="8248526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0082474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45B6FA-90A9-2A64-01E3-CD496B63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111512"/>
            <a:ext cx="4756394" cy="292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349B9B-4CCE-F72D-DAD2-B133B632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17" y="1752568"/>
            <a:ext cx="927148" cy="330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D6F484-8E2B-C786-DBFD-99A4083C4C24}"/>
              </a:ext>
            </a:extLst>
          </p:cNvPr>
          <p:cNvSpPr txBox="1"/>
          <p:nvPr/>
        </p:nvSpPr>
        <p:spPr>
          <a:xfrm>
            <a:off x="1521491" y="243172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8AEF8D9-9C1A-50AD-047B-07858A21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153" y="1114686"/>
            <a:ext cx="4800847" cy="28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2690D64-9600-665A-5EE5-39C755905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002" y="1752568"/>
            <a:ext cx="927148" cy="355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887B8F7-B054-3AF3-8A2A-9E6E298B7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" y="4327518"/>
            <a:ext cx="4775445" cy="2603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2912B85-BE0B-9341-1804-8A841B2D7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718" y="5076542"/>
            <a:ext cx="901746" cy="3556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A4CEEF1-BAD7-CC1B-B040-155CFEE1C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153" y="4327518"/>
            <a:ext cx="4756394" cy="311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9BF2589-A95B-6561-0D95-CBB49D304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2126" y="5082892"/>
            <a:ext cx="914447" cy="3492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AED16C-FA9A-0B25-D070-4C679FCD102F}"/>
              </a:ext>
            </a:extLst>
          </p:cNvPr>
          <p:cNvSpPr txBox="1"/>
          <p:nvPr/>
        </p:nvSpPr>
        <p:spPr>
          <a:xfrm>
            <a:off x="8248526" y="243172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24DE8E-EB9B-13C1-048E-F38E0CE805A6}"/>
              </a:ext>
            </a:extLst>
          </p:cNvPr>
          <p:cNvSpPr txBox="1"/>
          <p:nvPr/>
        </p:nvSpPr>
        <p:spPr>
          <a:xfrm>
            <a:off x="1559345" y="58733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763B8E-4AB5-49E8-077E-99490DA38F83}"/>
              </a:ext>
            </a:extLst>
          </p:cNvPr>
          <p:cNvSpPr txBox="1"/>
          <p:nvPr/>
        </p:nvSpPr>
        <p:spPr>
          <a:xfrm>
            <a:off x="8248526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a20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28316208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71F7670-FC0F-CD1A-7B3E-CB3B5CD8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06" y="2285985"/>
            <a:ext cx="9892987" cy="2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84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03C66D-CFE1-5D2F-C5FB-8A370597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07" y="930798"/>
            <a:ext cx="2024768" cy="787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9E12F2-79CF-923A-5B1C-DA83D762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483" y="930798"/>
            <a:ext cx="2081010" cy="787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898917A-46BC-C612-AF0E-53AB76B9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507" y="3943885"/>
            <a:ext cx="2233493" cy="8413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EFD2A6-62B9-0692-2D9C-602726FB8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724" y="3973516"/>
            <a:ext cx="2262734" cy="769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B13D82-D15A-5414-09C0-9D9FCF9FCCA2}"/>
              </a:ext>
            </a:extLst>
          </p:cNvPr>
          <p:cNvSpPr txBox="1"/>
          <p:nvPr/>
        </p:nvSpPr>
        <p:spPr>
          <a:xfrm>
            <a:off x="2003931" y="217170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a01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375330-F92A-3F98-9F74-FF610D80574A}"/>
              </a:ext>
            </a:extLst>
          </p:cNvPr>
          <p:cNvSpPr txBox="1"/>
          <p:nvPr/>
        </p:nvSpPr>
        <p:spPr>
          <a:xfrm>
            <a:off x="7381769" y="217170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a02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8AA4F7-1157-A7D8-4637-BE4C64E08AB6}"/>
              </a:ext>
            </a:extLst>
          </p:cNvPr>
          <p:cNvSpPr txBox="1"/>
          <p:nvPr/>
        </p:nvSpPr>
        <p:spPr>
          <a:xfrm>
            <a:off x="2003931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a03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94273D-E3CD-68EC-36EC-A9874B93DBE8}"/>
              </a:ext>
            </a:extLst>
          </p:cNvPr>
          <p:cNvSpPr txBox="1"/>
          <p:nvPr/>
        </p:nvSpPr>
        <p:spPr>
          <a:xfrm>
            <a:off x="7381769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a04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3596598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936B6D-7DF7-201B-F9A7-0F7683CF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65" y="2278048"/>
            <a:ext cx="10019270" cy="23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20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A52EB40-F7F4-7D92-4299-A5111ADD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1" y="1301740"/>
            <a:ext cx="2237853" cy="889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4282ED-546B-95B0-9A40-3ED3DCF1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495" y="1249352"/>
            <a:ext cx="2345984" cy="993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E4F641-47CF-EE36-593A-F46CE5E7C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21" y="4222746"/>
            <a:ext cx="2277112" cy="889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FE3B9BD-9368-4940-70EB-98E5679FC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495" y="4222746"/>
            <a:ext cx="2333650" cy="889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DE44D3-7A74-65A5-9279-099109B7E706}"/>
              </a:ext>
            </a:extLst>
          </p:cNvPr>
          <p:cNvSpPr txBox="1"/>
          <p:nvPr/>
        </p:nvSpPr>
        <p:spPr>
          <a:xfrm>
            <a:off x="2003931" y="2548414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a05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D4DCE1-3A58-639F-CFC2-61A3AA22AC5C}"/>
              </a:ext>
            </a:extLst>
          </p:cNvPr>
          <p:cNvSpPr txBox="1"/>
          <p:nvPr/>
        </p:nvSpPr>
        <p:spPr>
          <a:xfrm>
            <a:off x="7381768" y="250955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a06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1EF00D-A895-4882-9630-2004FAED18FD}"/>
              </a:ext>
            </a:extLst>
          </p:cNvPr>
          <p:cNvSpPr txBox="1"/>
          <p:nvPr/>
        </p:nvSpPr>
        <p:spPr>
          <a:xfrm>
            <a:off x="7381769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a08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84883AB-042C-3CA7-5E7A-008025392E30}"/>
              </a:ext>
            </a:extLst>
          </p:cNvPr>
          <p:cNvSpPr txBox="1"/>
          <p:nvPr/>
        </p:nvSpPr>
        <p:spPr>
          <a:xfrm>
            <a:off x="2003931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a07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42825094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A48F9A-12B4-1750-62FB-31FBDFA7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00" y="2314568"/>
            <a:ext cx="9645600" cy="22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3BD8155-86EC-A332-A5A2-5788EC57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25" y="3429000"/>
            <a:ext cx="8244773" cy="323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5BBFCE0-1E80-4641-0EE6-C24341F6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25" y="4251257"/>
            <a:ext cx="8287730" cy="3238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8D1A284-FD3C-14DA-4CEC-811EF5AE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525" y="1775862"/>
            <a:ext cx="7846069" cy="3356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0529188-9B8F-4721-6FFE-BA6B07903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525" y="824452"/>
            <a:ext cx="7846069" cy="359362"/>
          </a:xfrm>
          <a:prstGeom prst="rect">
            <a:avLst/>
          </a:prstGeom>
        </p:spPr>
      </p:pic>
      <p:sp>
        <p:nvSpPr>
          <p:cNvPr id="13" name="화살표: 원형 12">
            <a:extLst>
              <a:ext uri="{FF2B5EF4-FFF2-40B4-BE49-F238E27FC236}">
                <a16:creationId xmlns:a16="http://schemas.microsoft.com/office/drawing/2014/main" xmlns="" id="{37531B2C-CA7C-FCF0-FDD2-2AB1C3B0075A}"/>
              </a:ext>
            </a:extLst>
          </p:cNvPr>
          <p:cNvSpPr/>
          <p:nvPr/>
        </p:nvSpPr>
        <p:spPr>
          <a:xfrm rot="15877653" flipH="1">
            <a:off x="1585294" y="551383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xmlns="" id="{25C4DEA7-F1C0-A190-D9A9-24B85D362023}"/>
              </a:ext>
            </a:extLst>
          </p:cNvPr>
          <p:cNvSpPr/>
          <p:nvPr/>
        </p:nvSpPr>
        <p:spPr>
          <a:xfrm rot="15877653" flipH="1">
            <a:off x="1585294" y="2972808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03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FAB713-F8AB-FFAD-AB5E-88BE1A51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41" y="1447790"/>
            <a:ext cx="2641621" cy="990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4971D27-C8FB-4450-3A25-64B0069C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51" y="1447790"/>
            <a:ext cx="2481032" cy="962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3F9E02D-C6A5-388E-3DAC-ADAEDD149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480" y="4177506"/>
            <a:ext cx="2747541" cy="990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C812A1D-D6F7-E646-F2D2-B8417123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551" y="4257130"/>
            <a:ext cx="2454844" cy="962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10AB57-134A-08CC-6001-569EA8CB6DBE}"/>
              </a:ext>
            </a:extLst>
          </p:cNvPr>
          <p:cNvSpPr txBox="1"/>
          <p:nvPr/>
        </p:nvSpPr>
        <p:spPr>
          <a:xfrm>
            <a:off x="2003931" y="27112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a09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32DB6A-59C7-845F-3528-34B174EA7118}"/>
              </a:ext>
            </a:extLst>
          </p:cNvPr>
          <p:cNvSpPr txBox="1"/>
          <p:nvPr/>
        </p:nvSpPr>
        <p:spPr>
          <a:xfrm>
            <a:off x="7381768" y="27112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a10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FE4ACD-3329-9535-06A7-81FF9783A3A0}"/>
              </a:ext>
            </a:extLst>
          </p:cNvPr>
          <p:cNvSpPr txBox="1"/>
          <p:nvPr/>
        </p:nvSpPr>
        <p:spPr>
          <a:xfrm>
            <a:off x="7381768" y="549961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a12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381E08E-FAF0-2921-DBB8-79A83275D414}"/>
              </a:ext>
            </a:extLst>
          </p:cNvPr>
          <p:cNvSpPr txBox="1"/>
          <p:nvPr/>
        </p:nvSpPr>
        <p:spPr>
          <a:xfrm>
            <a:off x="2131480" y="549961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a11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5600929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A32AD1-2EDB-97B6-AC1F-C788EDAB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4" y="2192323"/>
            <a:ext cx="10822716" cy="24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150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7D7B50D-D0FC-B4FF-D775-A0A10A8E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6" y="1403340"/>
            <a:ext cx="2247133" cy="84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68CB3B-C42E-C564-295E-2929778747F8}"/>
              </a:ext>
            </a:extLst>
          </p:cNvPr>
          <p:cNvSpPr txBox="1"/>
          <p:nvPr/>
        </p:nvSpPr>
        <p:spPr>
          <a:xfrm>
            <a:off x="1391510" y="25588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a13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57C0E32-3A9C-F054-2E7C-7000A80B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25" y="1508115"/>
            <a:ext cx="2065813" cy="739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0D1D85F-9F32-C460-A324-CDD7F9BA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266" y="4011626"/>
            <a:ext cx="2359505" cy="863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84C0EA-F0C6-2A96-F3BC-02B01051B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25" y="4011626"/>
            <a:ext cx="2216593" cy="863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791374-A2EF-5B55-5B11-FA26DF1D28BB}"/>
              </a:ext>
            </a:extLst>
          </p:cNvPr>
          <p:cNvSpPr txBox="1"/>
          <p:nvPr/>
        </p:nvSpPr>
        <p:spPr>
          <a:xfrm>
            <a:off x="7461899" y="25588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a14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33C7D63-2BAC-65D4-F495-D7E5F30D3D38}"/>
              </a:ext>
            </a:extLst>
          </p:cNvPr>
          <p:cNvSpPr txBox="1"/>
          <p:nvPr/>
        </p:nvSpPr>
        <p:spPr>
          <a:xfrm>
            <a:off x="1447696" y="5085328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a15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24B1FA-FC94-F00C-F0F3-21BF665E512A}"/>
              </a:ext>
            </a:extLst>
          </p:cNvPr>
          <p:cNvSpPr txBox="1"/>
          <p:nvPr/>
        </p:nvSpPr>
        <p:spPr>
          <a:xfrm>
            <a:off x="7477798" y="5085328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a16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468928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AAFB2F-0793-176C-70E1-FE57F41F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0" y="2254235"/>
            <a:ext cx="9772499" cy="23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8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3138B1D-5589-1599-2C66-5F4CE486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1339839"/>
            <a:ext cx="2440806" cy="1041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8F06E2-4184-4B84-F081-E91E4C8F9E4C}"/>
              </a:ext>
            </a:extLst>
          </p:cNvPr>
          <p:cNvSpPr txBox="1"/>
          <p:nvPr/>
        </p:nvSpPr>
        <p:spPr>
          <a:xfrm>
            <a:off x="2193225" y="2666268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a17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E54355-5AA6-A191-874C-8EB50A27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88" y="1339839"/>
            <a:ext cx="2733706" cy="1041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E30044D-296C-5F1C-F7F0-964D0D05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4045257"/>
            <a:ext cx="2732429" cy="10509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6738EDE-E8AC-DC23-EA9E-92079CFED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888" y="4045257"/>
            <a:ext cx="2899795" cy="1050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686900-3440-80E0-EDEA-F4F4EAEA31E7}"/>
              </a:ext>
            </a:extLst>
          </p:cNvPr>
          <p:cNvSpPr txBox="1"/>
          <p:nvPr/>
        </p:nvSpPr>
        <p:spPr>
          <a:xfrm>
            <a:off x="7661922" y="2666268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a18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791437-5ABA-9757-FD5A-7E70837E8549}"/>
              </a:ext>
            </a:extLst>
          </p:cNvPr>
          <p:cNvSpPr txBox="1"/>
          <p:nvPr/>
        </p:nvSpPr>
        <p:spPr>
          <a:xfrm>
            <a:off x="2264569" y="5504906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a19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88C761-44F4-E424-B120-8B28C35224C4}"/>
              </a:ext>
            </a:extLst>
          </p:cNvPr>
          <p:cNvSpPr txBox="1"/>
          <p:nvPr/>
        </p:nvSpPr>
        <p:spPr>
          <a:xfrm>
            <a:off x="7661922" y="5504906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a20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41399054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E7B0C1-AE6F-F8C3-78FD-EFE8EFB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31" y="2105004"/>
            <a:ext cx="7488738" cy="1685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D3F653-9C5C-68FC-233A-EF739BFE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31" y="4528570"/>
            <a:ext cx="7000972" cy="3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데이터 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840"/>
            <a:ext cx="5614983" cy="3632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55" y="1970787"/>
            <a:ext cx="5964117" cy="28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E5B256-3FE1-A0A6-8F83-20DBADFD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89" y="1292220"/>
            <a:ext cx="7342621" cy="476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16" y="2584439"/>
            <a:ext cx="548716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25</a:t>
            </a:r>
            <a:r>
              <a:rPr lang="ko-KR" altLang="en-US" sz="2000"/>
              <a:t>페이지 리조트 테이블 만들기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20" y="904504"/>
            <a:ext cx="4977405" cy="3717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66" y="4621964"/>
            <a:ext cx="6584796" cy="22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프로시저 생성하기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44" y="2723267"/>
            <a:ext cx="8957917" cy="601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" y="4175026"/>
            <a:ext cx="10916219" cy="4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316</TotalTime>
  <Words>1105</Words>
  <Application>Microsoft Office PowerPoint</Application>
  <PresentationFormat>와이드스크린</PresentationFormat>
  <Paragraphs>163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6" baseType="lpstr">
      <vt:lpstr>돋움</vt:lpstr>
      <vt:lpstr>Franklin Gothic Book</vt:lpstr>
      <vt:lpstr>자르기</vt:lpstr>
      <vt:lpstr>데이터베이스 4강 과제</vt:lpstr>
      <vt:lpstr>슬라이드 6페이지 hubo 테이블 만들기</vt:lpstr>
      <vt:lpstr>슬라이드 6페이지 hubo 테이블 만들기</vt:lpstr>
      <vt:lpstr>슬라이드 6페이지 tupyo 테이블 만들기</vt:lpstr>
      <vt:lpstr>슬라이드 6페이지 tupyo 테이블 만들기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8페이지 데이터 insert</vt:lpstr>
      <vt:lpstr>슬라이드 8페이지 데이터 insert</vt:lpstr>
      <vt:lpstr>슬라이드 8페이지 데이터 insert</vt:lpstr>
      <vt:lpstr>슬라이드 8페이지 데이터 insert</vt:lpstr>
      <vt:lpstr>슬라이드 8페이지 데이터 insert</vt:lpstr>
      <vt:lpstr>슬라이드 10페이지 group by</vt:lpstr>
      <vt:lpstr>슬라이드 11페이지 후보&amp;투표 테이블 join</vt:lpstr>
      <vt:lpstr>슬라이드 12페이지 select 안에 select</vt:lpstr>
      <vt:lpstr>슬라이드 13 페이지 호감도 투표 2</vt:lpstr>
      <vt:lpstr>슬라이드 13 페이지 호감도 투표 2</vt:lpstr>
      <vt:lpstr>슬라이드 13 페이지 호감도 투표 2</vt:lpstr>
      <vt:lpstr>슬라이드 13 페이지 호감도 투표 2</vt:lpstr>
      <vt:lpstr>슬라이드 13 페이지 호감도 투표 2 -2</vt:lpstr>
      <vt:lpstr>슬라이드 13 페이지 호감도 투표 2 -2</vt:lpstr>
      <vt:lpstr>슬라이드 13 페이지 호감도 투표 2 -2</vt:lpstr>
      <vt:lpstr>슬라이드 14페이지 호감도 투표 2-3</vt:lpstr>
      <vt:lpstr>슬라이드 14페이지 호감도 투표 2-4</vt:lpstr>
      <vt:lpstr>슬라이드 15페이지 호감도 투표 3</vt:lpstr>
      <vt:lpstr>슬라이드 16페이지 호감도 투표 4</vt:lpstr>
      <vt:lpstr>슬라이드 17페이지 View와 insert 안에 select</vt:lpstr>
      <vt:lpstr>슬라이드 17페이지 View와 insert 안에 select</vt:lpstr>
      <vt:lpstr>슬라이드 17페이지 View와 insert 안에 select</vt:lpstr>
      <vt:lpstr>슬라이드 17페이지 View와 insert 안에 select</vt:lpstr>
      <vt:lpstr>슬라이드 17페이지 View와 insert 안에 select</vt:lpstr>
      <vt:lpstr>슬라이드 18페이지 View 만들기</vt:lpstr>
      <vt:lpstr>슬라이드 19페이지 View 실습</vt:lpstr>
      <vt:lpstr>슬라이드 19페이지 View 실습</vt:lpstr>
      <vt:lpstr>슬라이드 19페이지 View 실습</vt:lpstr>
      <vt:lpstr>슬라이드 19페이지 View 실습</vt:lpstr>
      <vt:lpstr>슬라이드 20페이지 examtableEX 생성</vt:lpstr>
      <vt:lpstr>슬라이드 20페이지 examtableEX 생성</vt:lpstr>
      <vt:lpstr>슬라이드 20페이지 examtableEX 생성</vt:lpstr>
      <vt:lpstr>슬라이드 20페이지 examtableEX 생성</vt:lpstr>
      <vt:lpstr>슬라이드 20페이지 examtableEX 생성</vt:lpstr>
      <vt:lpstr>슬라이드 23페이지 시험처리-1 정답 테이블 만들기</vt:lpstr>
      <vt:lpstr>슬라이드 23페이지 시험처리-1 시험 테이블 만들기</vt:lpstr>
      <vt:lpstr>슬라이드 23페이지 시험처리-1 채점 테이블 만들기</vt:lpstr>
      <vt:lpstr>슬라이드 23페이지 시험처리-1 리포트 테이블 만들기</vt:lpstr>
      <vt:lpstr>슬라이드 23페이지 시험처리-1 정답 테이블 구조 출력</vt:lpstr>
      <vt:lpstr>슬라이드 23페이지 시험처리-1 시험 테이블 구조 출력</vt:lpstr>
      <vt:lpstr>슬라이드 23페이지 시험처리-1 채점 테이블 구조 출력</vt:lpstr>
      <vt:lpstr>슬라이드 23페이지 시험처리-1 리포트 테이블 구조 출력</vt:lpstr>
      <vt:lpstr>슬라이드 24페이지 시험처리 2 – 정답테이블 만들기</vt:lpstr>
      <vt:lpstr>슬라이드 24페이지 시험처리 2 – 정답테이블 만들기</vt:lpstr>
      <vt:lpstr>슬라이드 24페이지 시험처리 2 – 정답테이블 만들기</vt:lpstr>
      <vt:lpstr>슬라이드 24페이지 시험처리 2 – 정답테이블 만들기</vt:lpstr>
      <vt:lpstr>슬라이드 24페이지 시험처리 2 – 시험테이블　데이터　１０００건　입력</vt:lpstr>
      <vt:lpstr>슬라이드 24페이지 시험처리 2 – 시험테이블　데이터　１０００건　입력</vt:lpstr>
      <vt:lpstr>슬라이드 24페이지 시험처리 2 – 시험테이블　데이터　１０００건　입력</vt:lpstr>
      <vt:lpstr>슬라이드 24페이지 시험처리 2 – 시험테이블　데이터　１０００건　입력</vt:lpstr>
      <vt:lpstr>PowerPoint 프레젠테이션</vt:lpstr>
      <vt:lpstr>슬라이드 24페이지 시험처리 2 – 채점하기</vt:lpstr>
      <vt:lpstr>슬라이드 24페이지 시험처리 2 – 채점하기</vt:lpstr>
      <vt:lpstr>슬라이드 24페이지 시험처리 2 – 채점하기</vt:lpstr>
      <vt:lpstr>슬라이드 24페이지 시험처리 2 – 채점하기</vt:lpstr>
      <vt:lpstr>슬라이드 24페이지 시험처리 2 – 채점하기</vt:lpstr>
      <vt:lpstr>슬라이드 24페이지 시험처리 2 – 리포트 테이블 데이터 insert</vt:lpstr>
      <vt:lpstr>슬라이드 24페이지 시험처리 2 – 리포트 테이블 데이터 insert</vt:lpstr>
      <vt:lpstr>슬라이드 24페이지 시험처리 2 – 리포트 테이블 데이터 insert</vt:lpstr>
      <vt:lpstr>슬라이드 24페이지 시험처리 2 – 리포트 테이블 데이터 insert</vt:lpstr>
      <vt:lpstr>슬라이드 24페이지 시험처리 2 – 합계, 평균, 등수 추가로 출력</vt:lpstr>
      <vt:lpstr>슬라이드 24페이지 시험처리 2 – 합계, 평균, 등수 추가로 출력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25페이지 리조트 테이블 만들기</vt:lpstr>
      <vt:lpstr>슬라이드 25페이지 리조트 테이블 데이터 입력</vt:lpstr>
      <vt:lpstr>슬라이드 25페이지 리조트 테이블 출력</vt:lpstr>
      <vt:lpstr>슬라이드 25페이지 리조트 테이블 만들기</vt:lpstr>
      <vt:lpstr>슬라이드 25페이지 리조트 테이블 프로시저 생성하기</vt:lpstr>
      <vt:lpstr>슬라이드 25페이지 리조트 테이블 프로시저 생성하기</vt:lpstr>
      <vt:lpstr>슬라이드 25페이지 리조트 테이블 프로시저 호출 ( 데이터 출력)</vt:lpstr>
      <vt:lpstr>정리하기</vt:lpstr>
      <vt:lpstr>정리하기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4강 과제</dc:title>
  <dc:creator>남 정현</dc:creator>
  <cp:lastModifiedBy>Bino</cp:lastModifiedBy>
  <cp:revision>2</cp:revision>
  <dcterms:created xsi:type="dcterms:W3CDTF">2023-05-23T14:12:10Z</dcterms:created>
  <dcterms:modified xsi:type="dcterms:W3CDTF">2023-05-24T11:25:48Z</dcterms:modified>
</cp:coreProperties>
</file>