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46A8-4A27-9D6F-568A-0C0DC0A8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74825"/>
            <a:ext cx="8361229" cy="908349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2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284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(3), (4)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38A574-11DC-31EE-2D90-1B01FED8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09" y="476794"/>
            <a:ext cx="8214781" cy="63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(3), (4)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8F1B25-ABAE-1916-73EF-FFE37081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30" y="3592643"/>
            <a:ext cx="2629267" cy="342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5D9C9B-461E-6B47-710A-A71B0712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32" y="3326981"/>
            <a:ext cx="1398836" cy="874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4F643F-4D55-08EC-885B-6912AC98E4D1}"/>
              </a:ext>
            </a:extLst>
          </p:cNvPr>
          <p:cNvSpPr txBox="1"/>
          <p:nvPr/>
        </p:nvSpPr>
        <p:spPr>
          <a:xfrm>
            <a:off x="3482649" y="4629688"/>
            <a:ext cx="629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1 </a:t>
            </a:r>
            <a:r>
              <a:rPr lang="ko-KR" altLang="en-US" dirty="0"/>
              <a:t>차이나는 이유는 </a:t>
            </a:r>
            <a:r>
              <a:rPr lang="en-US" altLang="ko-KR" dirty="0" err="1"/>
              <a:t>eclips</a:t>
            </a:r>
            <a:r>
              <a:rPr lang="ko-KR" altLang="en-US" dirty="0"/>
              <a:t>안에서 데이터가 </a:t>
            </a:r>
            <a:r>
              <a:rPr lang="ko-KR" altLang="en-US" dirty="0" err="1"/>
              <a:t>들어갈때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번째 항목부터 들어가게끔 </a:t>
            </a:r>
            <a:r>
              <a:rPr lang="ko-KR" altLang="en-US" dirty="0" err="1"/>
              <a:t>설정되어있기</a:t>
            </a:r>
            <a:r>
              <a:rPr lang="ko-KR" altLang="en-US" dirty="0"/>
              <a:t> 때문임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E3EA63-F852-F321-E207-D1A2D50CD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94" y="1170891"/>
            <a:ext cx="2247250" cy="1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(1)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CC404-A11E-E7BD-E322-2D4EC02A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98" y="2322081"/>
            <a:ext cx="3219899" cy="2772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845E0F-D4CA-FA35-E611-26B0BC0D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493"/>
            <a:ext cx="6629763" cy="61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F4E5C-BE06-5B04-531E-C56E8099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18" y="0"/>
            <a:ext cx="2327313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5A62E-7EE2-F16D-DBC1-4B3F68D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379"/>
            <a:ext cx="6957304" cy="64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(3)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1011A2-352B-7CE2-9520-1733A658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674" y="0"/>
            <a:ext cx="235131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B9FC6-C3E6-8FD4-0E7A-3CEAF53F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794"/>
            <a:ext cx="6950533" cy="63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24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(4)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98B662-EAC9-5A6C-7E83-5014992B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79" y="0"/>
            <a:ext cx="2153013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5D2270-D550-F62B-FC78-13B54EA0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794"/>
            <a:ext cx="6951239" cy="63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create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F84AEA-D43A-D501-5789-B20BB907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480" y="2787764"/>
            <a:ext cx="1584228" cy="1282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1D316C-7060-EE8E-4FBC-A40D1E84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417"/>
            <a:ext cx="854511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drop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CD91C-756A-8C87-EEE7-7D6F4899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2" y="2316482"/>
            <a:ext cx="9871475" cy="22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insert data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9DD82-C4A7-4D25-883C-5D9E2DC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07" y="359872"/>
            <a:ext cx="8614786" cy="61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insert data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98ED2-9372-028E-E0FE-E308DE8E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679" y="1550195"/>
            <a:ext cx="2448640" cy="1545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BA5672-A4DF-E6F8-AC6C-2442FE4C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73" y="4169299"/>
            <a:ext cx="4168527" cy="476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9083C3-AF53-5CAF-500F-5D2CCC6C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19" y="3925611"/>
            <a:ext cx="1805253" cy="964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2B987-3223-07DB-16EE-64138AE2CC65}"/>
              </a:ext>
            </a:extLst>
          </p:cNvPr>
          <p:cNvSpPr txBox="1"/>
          <p:nvPr/>
        </p:nvSpPr>
        <p:spPr>
          <a:xfrm>
            <a:off x="3261359" y="5534826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번째부터 </a:t>
            </a:r>
            <a:r>
              <a:rPr lang="en-US" altLang="ko-KR" dirty="0"/>
              <a:t>count</a:t>
            </a:r>
            <a:r>
              <a:rPr lang="ko-KR" altLang="en-US" dirty="0"/>
              <a:t>가 되므로 개수가 동일</a:t>
            </a:r>
          </a:p>
        </p:txBody>
      </p:sp>
    </p:spTree>
    <p:extLst>
      <p:ext uri="{BB962C8B-B14F-4D97-AF65-F5344CB8AC3E}">
        <p14:creationId xmlns:p14="http://schemas.microsoft.com/office/powerpoint/2010/main" val="414524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804478-E1B2-55AB-2670-376FB185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160" y="2762275"/>
            <a:ext cx="2353945" cy="13334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DD359B-8401-C878-9C0B-2BBA1418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2" y="2126713"/>
            <a:ext cx="8609564" cy="26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가장 가까운 거리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2269F-D15B-CDD9-D17E-018D4168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451"/>
            <a:ext cx="7952865" cy="5839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2EE91-AAAD-D421-FCA8-299C9C0F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890" y="2190576"/>
            <a:ext cx="311511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6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전체 데이터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0BAB03-E9C8-8F98-B06C-36F4468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8457"/>
            <a:ext cx="8351990" cy="6139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AB7482-0CC7-4A3D-214E-61BAEEA6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07" y="0"/>
            <a:ext cx="2260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where 1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3215D-D9B0-0CC7-1B5B-63FA0B9F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87"/>
            <a:ext cx="8396298" cy="6172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F6C6A6-DF65-723D-4AE1-46285157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35" y="0"/>
            <a:ext cx="2076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25</a:t>
            </a:r>
            <a:r>
              <a:rPr lang="ko-KR" altLang="en-US" sz="2000" dirty="0"/>
              <a:t>페이지 </a:t>
            </a:r>
            <a:r>
              <a:rPr lang="en-US" altLang="ko-KR" sz="2000" dirty="0"/>
              <a:t>basic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실습 </a:t>
            </a:r>
            <a:r>
              <a:rPr lang="en-US" altLang="ko-KR" sz="2000" dirty="0"/>
              <a:t>– where 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6A34C7-9E90-A36B-54AA-02189946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23" y="0"/>
            <a:ext cx="211334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714375-0C09-CB58-9136-67DA6793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897"/>
            <a:ext cx="8264441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82264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413829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65772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406310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50685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2343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6D56A0-1563-994D-E70F-FF87EA51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04" y="3716381"/>
            <a:ext cx="1733792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F4978-A01B-4804-41FE-F5DD1181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39" y="4783647"/>
            <a:ext cx="1666922" cy="859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561AE-FD8C-E70D-6178-5E5365C42E34}"/>
              </a:ext>
            </a:extLst>
          </p:cNvPr>
          <p:cNvSpPr txBox="1"/>
          <p:nvPr/>
        </p:nvSpPr>
        <p:spPr>
          <a:xfrm>
            <a:off x="7471954" y="4890234"/>
            <a:ext cx="387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Kopo10 DB</a:t>
            </a:r>
            <a:r>
              <a:rPr lang="ko-KR" altLang="en-US" dirty="0"/>
              <a:t>안에 </a:t>
            </a:r>
            <a:r>
              <a:rPr lang="en-US" altLang="ko-KR" dirty="0" err="1"/>
              <a:t>otherExamtable</a:t>
            </a:r>
            <a:r>
              <a:rPr lang="ko-KR" altLang="en-US" dirty="0"/>
              <a:t>이 정상적으로 생성됨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B9B17E-C613-32B7-2369-CC18E1C5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84" y="815570"/>
            <a:ext cx="793543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54647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22563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05204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59532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2138666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3413029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527281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페이지 실습</a:t>
            </a:r>
          </a:p>
        </p:txBody>
      </p:sp>
    </p:spTree>
    <p:extLst>
      <p:ext uri="{BB962C8B-B14F-4D97-AF65-F5344CB8AC3E}">
        <p14:creationId xmlns:p14="http://schemas.microsoft.com/office/powerpoint/2010/main" val="149607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8193E-A149-EF47-1B13-BA58BB55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81" y="4055445"/>
            <a:ext cx="3124636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F61DF-D96F-4F50-E94C-A0A7CF6F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70" y="5263664"/>
            <a:ext cx="3232859" cy="613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F2E9FD-3F76-32AD-598D-4272567E0F3F}"/>
              </a:ext>
            </a:extLst>
          </p:cNvPr>
          <p:cNvSpPr txBox="1"/>
          <p:nvPr/>
        </p:nvSpPr>
        <p:spPr>
          <a:xfrm>
            <a:off x="8307977" y="53825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아무것도 없음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9DFE2F-601D-032F-3B3D-4E33CF7D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6" y="1265855"/>
            <a:ext cx="792590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0AAA9A-DB09-2A76-1770-2AE9AB47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4160520"/>
            <a:ext cx="3143689" cy="247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030B2B-48A7-1DC3-1FF7-3B0C0CE9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87" y="4830645"/>
            <a:ext cx="2324424" cy="15623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B4F5A-AED6-B0AB-2B6B-A2E8126E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56" y="899234"/>
            <a:ext cx="813548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21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8F757-87D6-76D7-09DC-CF55D3F5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58" y="4421775"/>
            <a:ext cx="2133283" cy="1643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4EF974-5A01-D482-8205-8E55FFF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8" y="1025098"/>
            <a:ext cx="788780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22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 (1)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F4908-168C-C4B5-38C8-0F5BAA99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560" y="1152876"/>
            <a:ext cx="1813849" cy="1195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433FC-343C-8EB6-BE8D-42A826305148}"/>
              </a:ext>
            </a:extLst>
          </p:cNvPr>
          <p:cNvSpPr txBox="1"/>
          <p:nvPr/>
        </p:nvSpPr>
        <p:spPr>
          <a:xfrm>
            <a:off x="8934994" y="25230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Freewifi</a:t>
            </a:r>
            <a:r>
              <a:rPr lang="en-US" altLang="ko-KR" dirty="0"/>
              <a:t> </a:t>
            </a:r>
            <a:r>
              <a:rPr lang="ko-KR" altLang="en-US" dirty="0"/>
              <a:t>테이블 생성됨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274454-584A-16B9-20D0-B7F95C34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017"/>
            <a:ext cx="7868748" cy="43821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9336D5-FC5F-F397-889F-29DDE8ED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6050"/>
            <a:ext cx="786874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22</a:t>
            </a:r>
            <a:r>
              <a:rPr lang="ko-KR" altLang="en-US" sz="2000" dirty="0"/>
              <a:t>페이지 실습</a:t>
            </a:r>
            <a:r>
              <a:rPr lang="en-US" altLang="ko-KR" sz="2000" dirty="0"/>
              <a:t> (2)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8981A-F8AF-1B6F-A445-BF2CC1BA7FC2}"/>
              </a:ext>
            </a:extLst>
          </p:cNvPr>
          <p:cNvSpPr txBox="1"/>
          <p:nvPr/>
        </p:nvSpPr>
        <p:spPr>
          <a:xfrm>
            <a:off x="1280159" y="992673"/>
            <a:ext cx="10554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23 </a:t>
            </a:r>
            <a:r>
              <a:rPr lang="en-US" altLang="ko-KR" dirty="0" err="1"/>
              <a:t>freewifi</a:t>
            </a:r>
            <a:r>
              <a:rPr lang="en-US" altLang="ko-KR" dirty="0"/>
              <a:t>(2) - </a:t>
            </a:r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에러</a:t>
            </a:r>
          </a:p>
          <a:p>
            <a:r>
              <a:rPr lang="en-US" altLang="ko-KR" dirty="0"/>
              <a:t>-&gt; A,B,K varchar(150)</a:t>
            </a:r>
            <a:r>
              <a:rPr lang="ko-KR" altLang="en-US" dirty="0"/>
              <a:t>으로 늘려주기</a:t>
            </a:r>
          </a:p>
          <a:p>
            <a:r>
              <a:rPr lang="en-US" altLang="ko-KR" dirty="0"/>
              <a:t>-&gt; A: </a:t>
            </a:r>
            <a:r>
              <a:rPr lang="ko-KR" altLang="en-US" dirty="0"/>
              <a:t>설치장소명 </a:t>
            </a:r>
            <a:r>
              <a:rPr lang="en-US" altLang="ko-KR" dirty="0" err="1"/>
              <a:t>inst_place</a:t>
            </a:r>
            <a:endParaRPr lang="en-US" altLang="ko-KR" dirty="0"/>
          </a:p>
          <a:p>
            <a:r>
              <a:rPr lang="en-US" altLang="ko-KR" dirty="0"/>
              <a:t>-&gt; B: </a:t>
            </a:r>
            <a:r>
              <a:rPr lang="ko-KR" altLang="en-US" dirty="0" err="1"/>
              <a:t>설치장소상세</a:t>
            </a:r>
            <a:r>
              <a:rPr lang="ko-KR" altLang="en-US" dirty="0"/>
              <a:t> </a:t>
            </a:r>
            <a:r>
              <a:rPr lang="en-US" altLang="ko-KR" dirty="0" err="1"/>
              <a:t>inst_place_detail</a:t>
            </a:r>
            <a:endParaRPr lang="en-US" altLang="ko-KR" dirty="0"/>
          </a:p>
          <a:p>
            <a:r>
              <a:rPr lang="en-US" altLang="ko-KR" dirty="0"/>
              <a:t>-&gt; K : </a:t>
            </a:r>
            <a:r>
              <a:rPr lang="ko-KR" altLang="en-US" dirty="0"/>
              <a:t>관리기관명 </a:t>
            </a:r>
            <a:r>
              <a:rPr lang="en-US" altLang="ko-KR" dirty="0" err="1"/>
              <a:t>manage_office</a:t>
            </a:r>
            <a:endParaRPr lang="en-US" altLang="ko-KR" dirty="0"/>
          </a:p>
          <a:p>
            <a:r>
              <a:rPr lang="en-US" altLang="ko-KR" dirty="0"/>
              <a:t>-&gt; 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</a:t>
            </a:r>
            <a:r>
              <a:rPr lang="ko-KR" altLang="en-US" dirty="0" err="1"/>
              <a:t>컬렴명</a:t>
            </a:r>
            <a:r>
              <a:rPr lang="ko-KR" altLang="en-US" dirty="0"/>
              <a:t> </a:t>
            </a:r>
            <a:r>
              <a:rPr lang="en-US" altLang="ko-KR" dirty="0"/>
              <a:t>varchar(</a:t>
            </a:r>
            <a:r>
              <a:rPr lang="ko-KR" altLang="en-US" dirty="0"/>
              <a:t>사이즈</a:t>
            </a:r>
            <a:r>
              <a:rPr lang="en-US" altLang="ko-KR" dirty="0"/>
              <a:t>); </a:t>
            </a:r>
            <a:r>
              <a:rPr lang="ko-KR" altLang="en-US" dirty="0"/>
              <a:t>활용</a:t>
            </a:r>
          </a:p>
          <a:p>
            <a:endParaRPr lang="ko-KR" altLang="en-US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23 </a:t>
            </a:r>
            <a:r>
              <a:rPr lang="en-US" altLang="ko-KR" dirty="0" err="1"/>
              <a:t>freewifi</a:t>
            </a:r>
            <a:r>
              <a:rPr lang="en-US" altLang="ko-KR" dirty="0"/>
              <a:t>(2) - </a:t>
            </a:r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에러 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-&gt; Data too long for column '</a:t>
            </a:r>
            <a:r>
              <a:rPr lang="en-US" altLang="ko-KR" dirty="0" err="1"/>
              <a:t>inst_place_detail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inst_place_detail</a:t>
            </a:r>
            <a:r>
              <a:rPr lang="en-US" altLang="ko-KR" dirty="0"/>
              <a:t> varchar()</a:t>
            </a:r>
            <a:r>
              <a:rPr lang="ko-KR" altLang="en-US" dirty="0"/>
              <a:t>사이즈를 </a:t>
            </a:r>
            <a:r>
              <a:rPr lang="en-US" altLang="ko-KR" dirty="0"/>
              <a:t>250</a:t>
            </a:r>
            <a:r>
              <a:rPr lang="ko-KR" altLang="en-US" dirty="0"/>
              <a:t>으로 다시 변경</a:t>
            </a:r>
          </a:p>
          <a:p>
            <a:endParaRPr lang="ko-KR" altLang="en-US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23 </a:t>
            </a:r>
            <a:r>
              <a:rPr lang="en-US" altLang="ko-KR" dirty="0" err="1"/>
              <a:t>freewifi</a:t>
            </a:r>
            <a:r>
              <a:rPr lang="en-US" altLang="ko-KR" dirty="0"/>
              <a:t>(2) - </a:t>
            </a:r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에러 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-&gt; 12271</a:t>
            </a:r>
            <a:r>
              <a:rPr lang="ko-KR" altLang="en-US" dirty="0"/>
              <a:t>번째 항목 </a:t>
            </a:r>
            <a:r>
              <a:rPr lang="en-US" altLang="ko-KR" dirty="0" err="1"/>
              <a:t>wifi_ssid</a:t>
            </a:r>
            <a:r>
              <a:rPr lang="en-US" altLang="ko-KR" dirty="0"/>
              <a:t> column Data too long for column '</a:t>
            </a:r>
            <a:r>
              <a:rPr lang="en-US" altLang="ko-KR" dirty="0" err="1"/>
              <a:t>inst_place_detail</a:t>
            </a:r>
            <a:r>
              <a:rPr lang="en-US" altLang="ko-KR" dirty="0"/>
              <a:t>' </a:t>
            </a:r>
            <a:r>
              <a:rPr lang="ko-KR" altLang="en-US" dirty="0"/>
              <a:t>에러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wifi_ssid</a:t>
            </a:r>
            <a:r>
              <a:rPr lang="ko-KR" altLang="en-US" dirty="0"/>
              <a:t>의 </a:t>
            </a:r>
            <a:r>
              <a:rPr lang="en-US" altLang="ko-KR" dirty="0"/>
              <a:t>varchar( )</a:t>
            </a:r>
            <a:r>
              <a:rPr lang="ko-KR" altLang="en-US" dirty="0"/>
              <a:t>사이즈 </a:t>
            </a:r>
            <a:r>
              <a:rPr lang="en-US" altLang="ko-KR" dirty="0"/>
              <a:t>150</a:t>
            </a:r>
            <a:r>
              <a:rPr lang="ko-KR" altLang="en-US" dirty="0"/>
              <a:t>으로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66702-6621-505A-7C26-D682CBFE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55" y="1191040"/>
            <a:ext cx="5220429" cy="971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735B6-F7DB-DEB4-1840-467146D5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572" y="3162263"/>
            <a:ext cx="5172797" cy="266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C4A4BC-76B8-8CEC-B46A-9E1B03C44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02" y="4923906"/>
            <a:ext cx="448690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23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(3), (4)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B021D-E1BA-4932-56AA-B77B24C46CD4}"/>
              </a:ext>
            </a:extLst>
          </p:cNvPr>
          <p:cNvSpPr txBox="1"/>
          <p:nvPr/>
        </p:nvSpPr>
        <p:spPr>
          <a:xfrm>
            <a:off x="8216537" y="1997839"/>
            <a:ext cx="3975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복합 키를 지정하기위해 </a:t>
            </a:r>
            <a:r>
              <a:rPr lang="en-US" altLang="ko-KR" dirty="0"/>
              <a:t>id column </a:t>
            </a:r>
            <a:r>
              <a:rPr lang="ko-KR" altLang="en-US" dirty="0"/>
              <a:t>추가로 생성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id</a:t>
            </a:r>
            <a:r>
              <a:rPr lang="ko-KR" altLang="en-US" dirty="0"/>
              <a:t>와 데이터 기준일자를 복합 키로 지정하였음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’</a:t>
            </a:r>
            <a:r>
              <a:rPr lang="ko-KR" altLang="en-US" dirty="0" err="1"/>
              <a:t>설치년월</a:t>
            </a:r>
            <a:r>
              <a:rPr lang="en-US" altLang="ko-KR" dirty="0"/>
              <a:t>’</a:t>
            </a:r>
            <a:r>
              <a:rPr lang="ko-KR" altLang="en-US" dirty="0"/>
              <a:t>에 해당하는 </a:t>
            </a:r>
            <a:r>
              <a:rPr lang="en-US" altLang="ko-KR" dirty="0"/>
              <a:t>column  	</a:t>
            </a:r>
            <a:r>
              <a:rPr lang="en-US" altLang="ko-KR" dirty="0" err="1"/>
              <a:t>inst_date</a:t>
            </a:r>
            <a:r>
              <a:rPr lang="ko-KR" altLang="en-US" dirty="0"/>
              <a:t>의 데이터 형식을</a:t>
            </a:r>
            <a:endParaRPr lang="en-US" altLang="ko-KR" dirty="0"/>
          </a:p>
          <a:p>
            <a:r>
              <a:rPr lang="en-US" altLang="ko-KR" dirty="0"/>
              <a:t>	Date</a:t>
            </a:r>
            <a:r>
              <a:rPr lang="ko-KR" altLang="en-US" dirty="0"/>
              <a:t>로 변경하였음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기존 </a:t>
            </a:r>
            <a:r>
              <a:rPr lang="en-US" altLang="ko-KR" dirty="0"/>
              <a:t>csv</a:t>
            </a:r>
            <a:r>
              <a:rPr lang="ko-KR" altLang="en-US" dirty="0"/>
              <a:t>파일의 </a:t>
            </a:r>
            <a:r>
              <a:rPr lang="ko-KR" altLang="en-US" dirty="0" err="1"/>
              <a:t>설치년월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에 </a:t>
            </a:r>
            <a:r>
              <a:rPr lang="en-US" altLang="ko-KR" dirty="0"/>
              <a:t>	</a:t>
            </a:r>
            <a:r>
              <a:rPr lang="ko-KR" altLang="en-US" dirty="0"/>
              <a:t>있는 공백들은 </a:t>
            </a:r>
            <a:r>
              <a:rPr lang="en-US" altLang="ko-KR" dirty="0"/>
              <a:t>2015-12-15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일괄 변경하였음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0FA0B-1C0C-09EE-7638-F8CF09BF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326"/>
            <a:ext cx="8066440" cy="40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306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761</TotalTime>
  <Words>440</Words>
  <Application>Microsoft Office PowerPoint</Application>
  <PresentationFormat>와이드스크린</PresentationFormat>
  <Paragraphs>63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Franklin Gothic Book</vt:lpstr>
      <vt:lpstr>자르기</vt:lpstr>
      <vt:lpstr>데이터베이스 2강 과제</vt:lpstr>
      <vt:lpstr>슬라이드 17페이지 실습</vt:lpstr>
      <vt:lpstr>슬라이드 18페이지 실습</vt:lpstr>
      <vt:lpstr>슬라이드 19페이지 실습</vt:lpstr>
      <vt:lpstr>슬라이드 20페이지 실습</vt:lpstr>
      <vt:lpstr>슬라이드 21페이지 실습</vt:lpstr>
      <vt:lpstr>슬라이드 22페이지 실습 (1)</vt:lpstr>
      <vt:lpstr>슬라이드 22페이지 실습 (2)</vt:lpstr>
      <vt:lpstr>슬라이드 23페이지 실습 (3), (4)</vt:lpstr>
      <vt:lpstr>슬라이드 23페이지 실습 (3), (4)</vt:lpstr>
      <vt:lpstr>슬라이드 23페이지 실습 (3), (4)</vt:lpstr>
      <vt:lpstr>슬라이드 24페이지 실습(1)</vt:lpstr>
      <vt:lpstr>슬라이드 24페이지 실습(2)</vt:lpstr>
      <vt:lpstr>슬라이드 24페이지 실습(3)</vt:lpstr>
      <vt:lpstr>슬라이드 24페이지 실습(4)</vt:lpstr>
      <vt:lpstr>슬라이드 25페이지 basic 1 실습 – create table</vt:lpstr>
      <vt:lpstr>슬라이드 25페이지 basic 1 실습 – drop table</vt:lpstr>
      <vt:lpstr>슬라이드 25페이지 basic 1 실습 – insert data</vt:lpstr>
      <vt:lpstr>슬라이드 25페이지 basic 1 실습 – insert data</vt:lpstr>
      <vt:lpstr>슬라이드 25페이지 basic 1 실습 – 가장 가까운 거리 찾기</vt:lpstr>
      <vt:lpstr>슬라이드 25페이지 basic 1 실습 – 전체 데이터 출력</vt:lpstr>
      <vt:lpstr>슬라이드 25페이지 basic 1 실습 – where 1</vt:lpstr>
      <vt:lpstr>슬라이드 25페이지 basic 1 실습 – where 2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  <vt:lpstr>슬라이드 페이지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2강 과제</dc:title>
  <dc:creator>남정현</dc:creator>
  <cp:lastModifiedBy>남정현</cp:lastModifiedBy>
  <cp:revision>8</cp:revision>
  <dcterms:created xsi:type="dcterms:W3CDTF">2023-05-09T00:18:08Z</dcterms:created>
  <dcterms:modified xsi:type="dcterms:W3CDTF">2023-05-09T12:59:57Z</dcterms:modified>
</cp:coreProperties>
</file>