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46A8-4A27-9D6F-568A-0C0DC0A8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74825"/>
            <a:ext cx="8361229" cy="908349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2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284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299878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253252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5005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420397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4115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36829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45902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3390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0024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9660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17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3D46D-D951-75C2-7BE4-E9E2697E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2090550"/>
            <a:ext cx="8068801" cy="2676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04478-E1B2-55AB-2670-376FB185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160" y="2762275"/>
            <a:ext cx="2353945" cy="13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C90A0-87F5-09ED-CFB2-A54A8A8A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982007"/>
            <a:ext cx="7630590" cy="2229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D56A0-1563-994D-E70F-FF87EA51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04" y="3716381"/>
            <a:ext cx="1733792" cy="56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F4978-A01B-4804-41FE-F5DD11818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39" y="4783647"/>
            <a:ext cx="1666922" cy="859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561AE-FD8C-E70D-6178-5E5365C42E34}"/>
              </a:ext>
            </a:extLst>
          </p:cNvPr>
          <p:cNvSpPr txBox="1"/>
          <p:nvPr/>
        </p:nvSpPr>
        <p:spPr>
          <a:xfrm>
            <a:off x="7471954" y="4890234"/>
            <a:ext cx="387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Kopo10 DB</a:t>
            </a:r>
            <a:r>
              <a:rPr lang="ko-KR" altLang="en-US" dirty="0"/>
              <a:t>안에 </a:t>
            </a:r>
            <a:r>
              <a:rPr lang="en-US" altLang="ko-KR" dirty="0" err="1"/>
              <a:t>otherExamtable</a:t>
            </a:r>
            <a:r>
              <a:rPr lang="ko-KR" altLang="en-US" dirty="0"/>
              <a:t>이 정상적으로 생성됨</a:t>
            </a:r>
          </a:p>
        </p:txBody>
      </p:sp>
    </p:spTree>
    <p:extLst>
      <p:ext uri="{BB962C8B-B14F-4D97-AF65-F5344CB8AC3E}">
        <p14:creationId xmlns:p14="http://schemas.microsoft.com/office/powerpoint/2010/main" val="230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4C84A-702B-6135-7D28-B4F0E364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475434"/>
            <a:ext cx="7592485" cy="1790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C8193E-A149-EF47-1B13-BA58BB55F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81" y="4055445"/>
            <a:ext cx="3124636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F61DF-D96F-4F50-E94C-A0A7CF6F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70" y="5263664"/>
            <a:ext cx="3232859" cy="613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F2E9FD-3F76-32AD-598D-4272567E0F3F}"/>
              </a:ext>
            </a:extLst>
          </p:cNvPr>
          <p:cNvSpPr txBox="1"/>
          <p:nvPr/>
        </p:nvSpPr>
        <p:spPr>
          <a:xfrm>
            <a:off x="8307977" y="53825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아무것도 없음</a:t>
            </a:r>
          </a:p>
        </p:txBody>
      </p:sp>
    </p:spTree>
    <p:extLst>
      <p:ext uri="{BB962C8B-B14F-4D97-AF65-F5344CB8AC3E}">
        <p14:creationId xmlns:p14="http://schemas.microsoft.com/office/powerpoint/2010/main" val="176770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26495-8A9B-F421-A13C-ED6FC471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899234"/>
            <a:ext cx="7859222" cy="2838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0AAA9A-DB09-2A76-1770-2AE9AB47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55" y="4160520"/>
            <a:ext cx="3143689" cy="247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030B2B-48A7-1DC3-1FF7-3B0C0CE97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87" y="4830645"/>
            <a:ext cx="232442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21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52E0E-AED4-55E3-85F8-15CCE97C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010809"/>
            <a:ext cx="7592485" cy="2876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48F757-87D6-76D7-09DC-CF55D3F5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58" y="4421775"/>
            <a:ext cx="2133283" cy="16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/>
              <a:t>22</a:t>
            </a:r>
            <a:r>
              <a:rPr lang="ko-KR" altLang="en-US" sz="200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568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7020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74169306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107</TotalTime>
  <Words>73</Words>
  <Application>Microsoft Office PowerPoint</Application>
  <PresentationFormat>와이드스크린</PresentationFormat>
  <Paragraphs>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Franklin Gothic Book</vt:lpstr>
      <vt:lpstr>자르기</vt:lpstr>
      <vt:lpstr>데이터베이스 2강 과제</vt:lpstr>
      <vt:lpstr>슬라이드 17페이지 실습</vt:lpstr>
      <vt:lpstr>슬라이드 18페이지 실습</vt:lpstr>
      <vt:lpstr>슬라이드 19페이지 실습</vt:lpstr>
      <vt:lpstr>슬라이드 20페이지 실습</vt:lpstr>
      <vt:lpstr>슬라이드 21페이지 실습</vt:lpstr>
      <vt:lpstr>슬라이드 22페이지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2강 과제</dc:title>
  <dc:creator>남정현</dc:creator>
  <cp:lastModifiedBy>남정현</cp:lastModifiedBy>
  <cp:revision>3</cp:revision>
  <dcterms:created xsi:type="dcterms:W3CDTF">2023-05-09T00:18:08Z</dcterms:created>
  <dcterms:modified xsi:type="dcterms:W3CDTF">2023-05-09T02:05:23Z</dcterms:modified>
</cp:coreProperties>
</file>