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3"/>
  </p:notesMasterIdLst>
  <p:sldIdLst>
    <p:sldId id="694" r:id="rId4"/>
    <p:sldId id="961" r:id="rId5"/>
    <p:sldId id="977" r:id="rId6"/>
    <p:sldId id="978" r:id="rId7"/>
    <p:sldId id="1103" r:id="rId8"/>
    <p:sldId id="1196" r:id="rId9"/>
    <p:sldId id="1213" r:id="rId10"/>
    <p:sldId id="1198" r:id="rId11"/>
    <p:sldId id="1217" r:id="rId12"/>
    <p:sldId id="1195" r:id="rId13"/>
    <p:sldId id="1211" r:id="rId14"/>
    <p:sldId id="1212" r:id="rId15"/>
    <p:sldId id="1214" r:id="rId16"/>
    <p:sldId id="1215" r:id="rId17"/>
    <p:sldId id="1216" r:id="rId18"/>
    <p:sldId id="1200" r:id="rId19"/>
    <p:sldId id="1201" r:id="rId20"/>
    <p:sldId id="1149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8" r:id="rId31"/>
    <p:sldId id="1172" r:id="rId3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3300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1F37-0473-4538-907C-12CFF7D47C12}" v="2" dt="2021-05-05T10:31:5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22" autoAdjust="0"/>
    <p:restoredTop sz="98487" autoAdjust="0"/>
  </p:normalViewPr>
  <p:slideViewPr>
    <p:cSldViewPr snapToGrid="0" snapToObjects="1">
      <p:cViewPr>
        <p:scale>
          <a:sx n="100" d="100"/>
          <a:sy n="100" d="100"/>
        </p:scale>
        <p:origin x="96" y="52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989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834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552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196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53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45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995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435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442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8700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6604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208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94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43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165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392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998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349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436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55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cnH7HEdbS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JAVA DB </a:t>
            </a:r>
            <a:r>
              <a:rPr lang="ko-KR" altLang="en-US" sz="2400" dirty="0"/>
              <a:t>다루기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4439" y="3259723"/>
            <a:ext cx="3369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youtu.be/NcnH7HEdbS8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886822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b="0" dirty="0"/>
              <a:t>Vi</a:t>
            </a:r>
            <a:r>
              <a:rPr lang="ko-KR" altLang="en-US" sz="1100" b="0" dirty="0"/>
              <a:t>로 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mysql.conf.d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mysqld.cnf</a:t>
            </a:r>
            <a:r>
              <a:rPr lang="ko-KR" altLang="en-US" sz="1100" b="0" dirty="0"/>
              <a:t>파일에 다음을 추가한다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en-US" altLang="ko-KR" sz="1100" b="0" dirty="0"/>
              <a:t>MySQL 5.5 </a:t>
            </a:r>
            <a:r>
              <a:rPr lang="ko-KR" altLang="en-US" sz="1100" b="0" dirty="0"/>
              <a:t>부터는 </a:t>
            </a:r>
            <a:r>
              <a:rPr lang="en-US" altLang="ko-KR" sz="1100" b="0" dirty="0"/>
              <a:t>default-character-set </a:t>
            </a:r>
            <a:r>
              <a:rPr lang="ko-KR" altLang="en-US" sz="1100" b="0" dirty="0"/>
              <a:t>옵션이 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제거되었고 </a:t>
            </a:r>
            <a:r>
              <a:rPr lang="en-US" altLang="ko-KR" sz="1100" b="0" dirty="0"/>
              <a:t>character-set-server </a:t>
            </a:r>
            <a:r>
              <a:rPr lang="ko-KR" altLang="en-US" sz="1100" b="0" dirty="0"/>
              <a:t>만 설정해 주면 된다</a:t>
            </a:r>
            <a:r>
              <a:rPr lang="en-US" altLang="ko-KR" sz="1100" b="0" dirty="0"/>
              <a:t>..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868726" y="3019760"/>
            <a:ext cx="3673883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2) </a:t>
            </a:r>
            <a:r>
              <a:rPr lang="ko-KR" altLang="en-US" sz="1100" b="0" dirty="0"/>
              <a:t>추가 완료 후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재 부팅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status </a:t>
            </a:r>
            <a:r>
              <a:rPr lang="ko-KR" altLang="en-US" sz="1100" b="0" dirty="0"/>
              <a:t>로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7681" y="6010908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확인해 보자 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76" y="3087813"/>
            <a:ext cx="4031062" cy="15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6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유의한다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69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850734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b="0" dirty="0"/>
              <a:t>오라클에서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workbench (</a:t>
            </a:r>
            <a:r>
              <a:rPr lang="ko-KR" altLang="en-US" sz="1100" b="0" dirty="0"/>
              <a:t>검색</a:t>
            </a:r>
            <a:r>
              <a:rPr lang="en-US" altLang="ko-KR" sz="1100" b="0" dirty="0"/>
              <a:t>) </a:t>
            </a:r>
            <a:r>
              <a:rPr lang="ko-KR" altLang="en-US" sz="1100" b="0" dirty="0"/>
              <a:t>다운로드 및 설치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ko-KR" altLang="en-US" sz="1100" b="0" dirty="0"/>
              <a:t>연결을 설정 한다 </a:t>
            </a:r>
            <a:endParaRPr lang="en-US" altLang="ko-KR" sz="1100" b="0" dirty="0"/>
          </a:p>
          <a:p>
            <a:r>
              <a:rPr lang="en-US" altLang="ko-KR" sz="1100" b="0" dirty="0"/>
              <a:t>  - case 1 </a:t>
            </a:r>
            <a:r>
              <a:rPr lang="ko-KR" altLang="en-US" sz="1100" b="0" dirty="0"/>
              <a:t>다이렉트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연결</a:t>
            </a:r>
            <a:endParaRPr lang="en-US" altLang="ko-KR" sz="1100" b="0" dirty="0"/>
          </a:p>
          <a:p>
            <a:r>
              <a:rPr lang="en-US" altLang="ko-KR" sz="1100" b="0" dirty="0"/>
              <a:t>    </a:t>
            </a:r>
            <a:r>
              <a:rPr lang="ko-KR" altLang="en-US" sz="1100" b="0" dirty="0"/>
              <a:t>메뉴에서 </a:t>
            </a:r>
            <a:r>
              <a:rPr lang="en-US" altLang="ko-KR" sz="1100" b="0" dirty="0"/>
              <a:t>database-&gt; management connections… </a:t>
            </a:r>
            <a:r>
              <a:rPr lang="ko-KR" altLang="en-US" sz="1100" b="0" dirty="0"/>
              <a:t>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05" y="2737337"/>
            <a:ext cx="5577840" cy="375518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4010890" y="3188600"/>
            <a:ext cx="2290157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포트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사용자 입력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4454235" y="5252928"/>
            <a:ext cx="4016434" cy="248402"/>
          </a:xfrm>
          <a:prstGeom prst="wedgeRectCallout">
            <a:avLst>
              <a:gd name="adj1" fmla="val -61784"/>
              <a:gd name="adj2" fmla="val -380077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이 버튼을 눌러서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mysql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의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root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비밀번호를 설정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34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5953874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- case 2 </a:t>
            </a:r>
            <a:r>
              <a:rPr lang="en-US" altLang="ko-KR" sz="1100" b="0" dirty="0" err="1"/>
              <a:t>ssh</a:t>
            </a:r>
            <a:r>
              <a:rPr lang="ko-KR" altLang="en-US" sz="1100" b="0" dirty="0"/>
              <a:t>로 </a:t>
            </a:r>
            <a:r>
              <a:rPr lang="ko-KR" altLang="en-US" sz="1100" b="0" dirty="0" err="1"/>
              <a:t>접속후</a:t>
            </a:r>
            <a:r>
              <a:rPr lang="ko-KR" altLang="en-US" sz="1100" b="0" dirty="0"/>
              <a:t> 로컬상황으로 연결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보안의 유념한다면 이 방식으로 연결되어야 한다</a:t>
            </a:r>
            <a:endParaRPr lang="en-US" altLang="ko-KR" sz="1100" b="0" dirty="0"/>
          </a:p>
          <a:p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78" y="2331072"/>
            <a:ext cx="5286375" cy="356235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3659876" y="2278716"/>
            <a:ext cx="794360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접속방식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4606635" y="3033567"/>
            <a:ext cx="4545677" cy="433068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먼저 서버의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서버 사용자 패스워드를 설정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즉 처음 접속은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ssh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(putty)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접속하는 것임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074919" y="4169130"/>
            <a:ext cx="2373286" cy="248402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두번째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은 로컬로 연결</a:t>
            </a:r>
          </a:p>
        </p:txBody>
      </p:sp>
    </p:spTree>
    <p:extLst>
      <p:ext uri="{BB962C8B-B14F-4D97-AF65-F5344CB8AC3E}">
        <p14:creationId xmlns:p14="http://schemas.microsoft.com/office/powerpoint/2010/main" val="44516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 생성을 위하여 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8478" y="1666823"/>
            <a:ext cx="6694461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0" dirty="0"/>
              <a:t>연결은 되었으니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1) </a:t>
            </a:r>
            <a:r>
              <a:rPr lang="ko-KR" altLang="en-US" sz="1100" b="0" dirty="0"/>
              <a:t>테이블 생성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삭제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2) </a:t>
            </a:r>
            <a:r>
              <a:rPr lang="ko-KR" altLang="en-US" sz="1100" b="0" dirty="0"/>
              <a:t>각종 쿼리 날리기 등등을 실습 하시오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3) </a:t>
            </a:r>
            <a:r>
              <a:rPr lang="ko-KR" altLang="en-US" sz="1100" b="0" dirty="0"/>
              <a:t>앞으로 서버에 들어가서 직접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을 다루던지</a:t>
            </a:r>
            <a:r>
              <a:rPr lang="en-US" altLang="ko-KR" sz="1100" b="0" dirty="0"/>
              <a:t>, workbench</a:t>
            </a:r>
            <a:r>
              <a:rPr lang="ko-KR" altLang="en-US" sz="1100" b="0" dirty="0"/>
              <a:t>를 사용하든지 </a:t>
            </a:r>
            <a:r>
              <a:rPr lang="ko-KR" altLang="en-US" sz="1100" b="0" dirty="0" err="1"/>
              <a:t>편한것을</a:t>
            </a:r>
            <a:r>
              <a:rPr lang="ko-KR" altLang="en-US" sz="1100" b="0" dirty="0"/>
              <a:t> 사용하시오</a:t>
            </a:r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3" y="2601884"/>
            <a:ext cx="4370932" cy="3243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73" y="2601884"/>
            <a:ext cx="4658161" cy="34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5598"/>
              </p:ext>
            </p:extLst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6194"/>
              </p:ext>
            </p:extLst>
          </p:nvPr>
        </p:nvGraphicFramePr>
        <p:xfrm>
          <a:off x="5229762" y="2340769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8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17964" y="2667135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사각형 설명선 4"/>
          <p:cNvSpPr/>
          <p:nvPr/>
        </p:nvSpPr>
        <p:spPr bwMode="auto">
          <a:xfrm>
            <a:off x="3531771" y="2298767"/>
            <a:ext cx="5229844" cy="340735"/>
          </a:xfrm>
          <a:prstGeom prst="wedgeRectCallout">
            <a:avLst>
              <a:gd name="adj1" fmla="val -46218"/>
              <a:gd name="adj2" fmla="val 139899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-</a:t>
            </a:r>
            <a:r>
              <a:rPr lang="en-US" altLang="ko-KR" dirty="0"/>
              <a:t>JDBC</a:t>
            </a:r>
            <a:r>
              <a:rPr lang="ko-KR" altLang="en-US" dirty="0"/>
              <a:t>버전에 따라 </a:t>
            </a:r>
            <a:r>
              <a:rPr lang="en-US" altLang="ko-KR" dirty="0" err="1"/>
              <a:t>com.mysql.cj.jdbc.Driver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1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JDBC </a:t>
            </a:r>
            <a:r>
              <a:rPr lang="ko-KR" altLang="en-US" sz="1600" dirty="0"/>
              <a:t>기본 프로그램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 err="1"/>
              <a:t>ResultSet</a:t>
            </a:r>
            <a:r>
              <a:rPr lang="ko-KR" altLang="en-US" sz="1200" dirty="0"/>
              <a:t>프로그램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93" y="990415"/>
            <a:ext cx="6826565" cy="2166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7012" y="3561773"/>
            <a:ext cx="537916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192.168.0.20 : </a:t>
            </a:r>
            <a:r>
              <a:rPr lang="ko-KR" altLang="en-US" dirty="0"/>
              <a:t>나의 </a:t>
            </a:r>
            <a:r>
              <a:rPr lang="en-US" altLang="ko-KR" dirty="0" err="1"/>
              <a:t>ubuntu</a:t>
            </a:r>
            <a:r>
              <a:rPr lang="ko-KR" altLang="en-US" dirty="0"/>
              <a:t>접속주소</a:t>
            </a:r>
            <a:endParaRPr lang="en-US" altLang="ko-KR" dirty="0"/>
          </a:p>
          <a:p>
            <a:r>
              <a:rPr lang="en-US" altLang="ko-KR" dirty="0"/>
              <a:t>33060 :3306</a:t>
            </a:r>
            <a:r>
              <a:rPr lang="ko-KR" altLang="en-US" dirty="0"/>
              <a:t>을 </a:t>
            </a:r>
            <a:r>
              <a:rPr lang="ko-KR" altLang="en-US" dirty="0" err="1"/>
              <a:t>포워딩한</a:t>
            </a:r>
            <a:r>
              <a:rPr lang="ko-KR" altLang="en-US" dirty="0"/>
              <a:t> 주소</a:t>
            </a:r>
            <a:endParaRPr lang="en-US" altLang="ko-KR" dirty="0"/>
          </a:p>
          <a:p>
            <a:r>
              <a:rPr lang="en-US" altLang="ko-KR" dirty="0"/>
              <a:t>root : </a:t>
            </a:r>
            <a:r>
              <a:rPr lang="en-US" altLang="ko-KR" dirty="0" err="1"/>
              <a:t>db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en-US" altLang="ko-KR" dirty="0" err="1"/>
              <a:t>kopoctc</a:t>
            </a:r>
            <a:r>
              <a:rPr lang="en-US" altLang="ko-KR" dirty="0"/>
              <a:t>: </a:t>
            </a:r>
            <a:r>
              <a:rPr lang="ko-KR" altLang="en-US" dirty="0"/>
              <a:t>비번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databases -&gt; show tables</a:t>
            </a:r>
            <a:r>
              <a:rPr lang="ko-KR" altLang="en-US" dirty="0"/>
              <a:t>등등으로 바꿔서 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8780" y="5217745"/>
            <a:ext cx="37753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외워라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콘넥션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스테이트먼트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 err="1">
                <a:solidFill>
                  <a:srgbClr val="FF0000"/>
                </a:solidFill>
              </a:rPr>
              <a:t>리절트셋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7311406" y="1453175"/>
            <a:ext cx="550158" cy="3149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5588" y="5983550"/>
            <a:ext cx="636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만일 </a:t>
            </a:r>
            <a:r>
              <a:rPr lang="en-US" altLang="ko-KR" sz="1400" dirty="0" err="1"/>
              <a:t>dbuser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등을 바꾸면 모든 프로그램에 가서 하나씩 바꿔야 하나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7493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ResultSet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경우는 </a:t>
            </a:r>
            <a:r>
              <a:rPr lang="en-US" altLang="ko-KR" sz="1200" dirty="0"/>
              <a:t>execute </a:t>
            </a:r>
            <a:r>
              <a:rPr lang="ko-KR" altLang="en-US" sz="1200" dirty="0"/>
              <a:t>함수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executeQuery</a:t>
            </a:r>
            <a:r>
              <a:rPr lang="ko-KR" altLang="en-US" sz="1200" dirty="0"/>
              <a:t>가 아님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7" y="2916699"/>
            <a:ext cx="8741994" cy="26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2. JAVA DB </a:t>
            </a:r>
            <a:r>
              <a:rPr lang="ko-KR" altLang="en-US" sz="2000" dirty="0"/>
              <a:t>다루기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연결 전 작업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한글처리</a:t>
            </a:r>
            <a:r>
              <a:rPr lang="en-US" altLang="ko-KR" sz="1200" dirty="0"/>
              <a:t>(UTF-8)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Result set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JDBC </a:t>
            </a:r>
            <a:r>
              <a:rPr lang="ko-KR" altLang="en-US" sz="1200" dirty="0"/>
              <a:t>기본 프로그램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examtable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Freewifi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Self-training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지우기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2" y="2503879"/>
            <a:ext cx="9024491" cy="2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6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레코드 집어넣기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2458514"/>
            <a:ext cx="9111309" cy="337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701" y="5699525"/>
            <a:ext cx="5468164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/>
              <a:t>안하면 나중에 프로그램 </a:t>
            </a:r>
            <a:r>
              <a:rPr lang="ko-KR" altLang="en-US" dirty="0" err="1"/>
              <a:t>박살난다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그리운 티아라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xmlns="" id="{29F5BEA5-0877-4A61-AF34-242102DF4D22}"/>
              </a:ext>
            </a:extLst>
          </p:cNvPr>
          <p:cNvSpPr/>
          <p:nvPr/>
        </p:nvSpPr>
        <p:spPr bwMode="auto">
          <a:xfrm>
            <a:off x="7844118" y="5190565"/>
            <a:ext cx="986465" cy="248402"/>
          </a:xfrm>
          <a:prstGeom prst="wedgeRectCallout">
            <a:avLst>
              <a:gd name="adj1" fmla="val -124433"/>
              <a:gd name="adj2" fmla="val -218998"/>
            </a:avLst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그리운 티아라</a:t>
            </a:r>
          </a:p>
        </p:txBody>
      </p:sp>
    </p:spTree>
    <p:extLst>
      <p:ext uri="{BB962C8B-B14F-4D97-AF65-F5344CB8AC3E}">
        <p14:creationId xmlns:p14="http://schemas.microsoft.com/office/powerpoint/2010/main" val="146079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2" y="2413416"/>
            <a:ext cx="9114218" cy="31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17674" y="5562855"/>
            <a:ext cx="54136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en-US" altLang="ko-KR" dirty="0"/>
          </a:p>
          <a:p>
            <a:r>
              <a:rPr lang="ko-KR" altLang="en-US" dirty="0" err="1"/>
              <a:t>콘넥션</a:t>
            </a:r>
            <a:r>
              <a:rPr lang="en-US" altLang="ko-KR" dirty="0"/>
              <a:t>, </a:t>
            </a:r>
            <a:r>
              <a:rPr lang="ko-KR" altLang="en-US" dirty="0"/>
              <a:t>스테이트먼트</a:t>
            </a:r>
            <a:r>
              <a:rPr lang="en-US" altLang="ko-KR" dirty="0"/>
              <a:t>, </a:t>
            </a:r>
            <a:r>
              <a:rPr lang="ko-KR" altLang="en-US" dirty="0" err="1"/>
              <a:t>리절트셋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디비디비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430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. </a:t>
            </a:r>
            <a:r>
              <a:rPr lang="ko-KR" altLang="en-US" sz="1200" dirty="0"/>
              <a:t>지우기도 만들어 놓자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무료와이파이</a:t>
            </a:r>
            <a:r>
              <a:rPr lang="ko-KR" altLang="en-US" sz="1200" dirty="0"/>
              <a:t> 정보파일을 보고 해당 필드명으로 테이블을 만든다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</a:t>
            </a:r>
            <a:r>
              <a:rPr lang="ko-KR" altLang="en-US" sz="1200" dirty="0"/>
              <a:t>필드타입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크기등을</a:t>
            </a:r>
            <a:r>
              <a:rPr lang="ko-KR" altLang="en-US" sz="1200" dirty="0"/>
              <a:t> 잘 구성해 봐라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3" y="2264918"/>
            <a:ext cx="8255087" cy="4075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81" y="4776451"/>
            <a:ext cx="2206500" cy="11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766477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(2)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 파일을 읽고 </a:t>
            </a:r>
            <a:r>
              <a:rPr lang="en-US" altLang="ko-KR" sz="1200" dirty="0"/>
              <a:t>DB</a:t>
            </a:r>
            <a:r>
              <a:rPr lang="ko-KR" altLang="en-US" sz="1200" dirty="0"/>
              <a:t>에 값을 집어넣어보자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노가다</a:t>
            </a:r>
            <a:r>
              <a:rPr lang="en-US" altLang="ko-KR" sz="1200" dirty="0"/>
              <a:t>, </a:t>
            </a:r>
            <a:r>
              <a:rPr lang="ko-KR" altLang="en-US" sz="1200" dirty="0"/>
              <a:t>의미를 알고 잘 만들어야 에러가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 err="1"/>
              <a:t>현재꺼</a:t>
            </a:r>
            <a:r>
              <a:rPr lang="ko-KR" altLang="en-US" sz="1200" dirty="0"/>
              <a:t> 그대로 해보기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자료를 넣다 보면 에러가 나는 줄이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어떻게 대처했는지 제출</a:t>
            </a:r>
            <a:r>
              <a:rPr lang="en-US" altLang="ko-KR" sz="1200" dirty="0"/>
              <a:t>(</a:t>
            </a:r>
            <a:r>
              <a:rPr lang="ko-KR" altLang="en-US" sz="1200" dirty="0"/>
              <a:t>즉 원 자료를 수정하든지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필드길이를 조정하든지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이 프로그램을 돌릴 때마다 중복되어 자료가 들어간다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막기 위하여 복합 </a:t>
            </a:r>
            <a:r>
              <a:rPr lang="ko-KR" altLang="en-US" sz="1200" dirty="0" err="1"/>
              <a:t>프라이머리키를</a:t>
            </a:r>
            <a:r>
              <a:rPr lang="ko-KR" altLang="en-US" sz="1200" dirty="0"/>
              <a:t> 구성하고 재 실습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제출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/>
              <a:t>테이블의 </a:t>
            </a:r>
            <a:r>
              <a:rPr lang="ko-KR" altLang="en-US" sz="1200" dirty="0" err="1"/>
              <a:t>설치년월을</a:t>
            </a:r>
            <a:r>
              <a:rPr lang="ko-KR" altLang="en-US" sz="1200" dirty="0"/>
              <a:t>  </a:t>
            </a:r>
            <a:r>
              <a:rPr lang="en-US" altLang="ko-KR" sz="1200" dirty="0"/>
              <a:t>Date</a:t>
            </a:r>
            <a:r>
              <a:rPr lang="ko-KR" altLang="en-US" sz="1200" dirty="0"/>
              <a:t>형태의 필드로 고치고 데이터 </a:t>
            </a:r>
            <a:r>
              <a:rPr lang="ko-KR" altLang="en-US" sz="1200" dirty="0" err="1"/>
              <a:t>정제후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디비</a:t>
            </a:r>
            <a:r>
              <a:rPr lang="ko-KR" altLang="en-US" sz="1200" dirty="0"/>
              <a:t> 업로드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75" y="603042"/>
            <a:ext cx="6071031" cy="5877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947" y="6063118"/>
            <a:ext cx="2970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잘 들어갔는지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확인해요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19040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1745841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(3)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Table</a:t>
            </a:r>
            <a:r>
              <a:rPr lang="ko-KR" altLang="en-US" sz="1200" dirty="0"/>
              <a:t>내용을 읽어보자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나와 가까운 곳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전부 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SKT</a:t>
            </a:r>
            <a:r>
              <a:rPr lang="ko-KR" altLang="en-US" sz="1200" dirty="0"/>
              <a:t>꺼만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 err="1"/>
              <a:t>수원시꺼</a:t>
            </a:r>
            <a:r>
              <a:rPr lang="ko-KR" altLang="en-US" sz="1200" dirty="0"/>
              <a:t>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706462" y="5991027"/>
            <a:ext cx="3692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프로그램 </a:t>
            </a:r>
            <a:r>
              <a:rPr lang="ko-KR" altLang="en-US" sz="1050" dirty="0" err="1"/>
              <a:t>코딩전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쿼리문을</a:t>
            </a:r>
            <a:r>
              <a:rPr lang="ko-KR" altLang="en-US" sz="1050" dirty="0"/>
              <a:t>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확인해보는 습관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23" y="755057"/>
            <a:ext cx="7645182" cy="5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주차장 등</a:t>
            </a:r>
            <a:r>
              <a:rPr lang="en-US" altLang="ko-KR" sz="1200" dirty="0"/>
              <a:t> </a:t>
            </a:r>
            <a:r>
              <a:rPr lang="ko-KR" altLang="en-US" sz="1200" dirty="0"/>
              <a:t>위치정보가 있는 파일을 가지고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최소 필드가 </a:t>
            </a:r>
            <a:r>
              <a:rPr lang="en-US" altLang="ko-KR" sz="1200" dirty="0"/>
              <a:t>10</a:t>
            </a:r>
            <a:r>
              <a:rPr lang="ko-KR" altLang="en-US" sz="1200" dirty="0"/>
              <a:t>개 이상일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최단거리 등등 조회하는 실습실습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테이블 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: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수학의 성적테이블을 만들 것</a:t>
            </a:r>
            <a:r>
              <a:rPr lang="en-US" altLang="ko-KR" sz="1200" dirty="0"/>
              <a:t> (P-KEY :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값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테이블 값은 랜덤함수를 이용하여</a:t>
            </a:r>
            <a:r>
              <a:rPr lang="en-US" altLang="ko-KR" sz="1200" dirty="0"/>
              <a:t>, 1000</a:t>
            </a:r>
            <a:r>
              <a:rPr lang="ko-KR" altLang="en-US" sz="1200" dirty="0"/>
              <a:t>명의 데이터를 집어 넣을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명씩 성적집계표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단 개인별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페이지별</a:t>
            </a:r>
            <a:r>
              <a:rPr lang="ko-KR" altLang="en-US" sz="1200" dirty="0"/>
              <a:t>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 은 </a:t>
            </a:r>
            <a:r>
              <a:rPr lang="en-US" altLang="ko-KR" sz="1200" dirty="0"/>
              <a:t>select </a:t>
            </a:r>
            <a:r>
              <a:rPr lang="ko-KR" altLang="en-US" sz="1200" dirty="0"/>
              <a:t>쿼리문에서 처리할 것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limit 31, 30;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</a:t>
            </a:r>
            <a:r>
              <a:rPr lang="ko-KR" altLang="en-US" sz="1600" dirty="0" err="1"/>
              <a:t>실습하시오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en-US" altLang="ko-KR" sz="1200" dirty="0"/>
              <a:t>[</a:t>
            </a:r>
            <a:r>
              <a:rPr lang="ko-KR" altLang="en-US" sz="1200" dirty="0"/>
              <a:t>단축코드</a:t>
            </a:r>
            <a:r>
              <a:rPr lang="en-US" altLang="ko-KR" sz="1200" dirty="0"/>
              <a:t>, </a:t>
            </a:r>
            <a:r>
              <a:rPr lang="ko-KR" altLang="en-US" sz="1200" dirty="0"/>
              <a:t>일자</a:t>
            </a:r>
            <a:r>
              <a:rPr lang="en-US" altLang="ko-KR" sz="1200" dirty="0"/>
              <a:t>, </a:t>
            </a:r>
            <a:r>
              <a:rPr lang="ko-KR" altLang="en-US" sz="1200" dirty="0"/>
              <a:t>시가</a:t>
            </a:r>
            <a:r>
              <a:rPr lang="en-US" altLang="ko-KR" sz="1200" dirty="0"/>
              <a:t>,</a:t>
            </a:r>
            <a:r>
              <a:rPr lang="ko-KR" altLang="en-US" sz="1200" dirty="0"/>
              <a:t>고가</a:t>
            </a:r>
            <a:r>
              <a:rPr lang="en-US" altLang="ko-KR" sz="1200" dirty="0"/>
              <a:t>,</a:t>
            </a:r>
            <a:r>
              <a:rPr lang="ko-KR" altLang="en-US" sz="1200" dirty="0"/>
              <a:t>저가</a:t>
            </a:r>
            <a:r>
              <a:rPr lang="en-US" altLang="ko-KR" sz="1200" dirty="0"/>
              <a:t>,</a:t>
            </a:r>
            <a:r>
              <a:rPr lang="ko-KR" altLang="en-US" sz="1200" dirty="0"/>
              <a:t>종가</a:t>
            </a:r>
            <a:r>
              <a:rPr lang="en-US" altLang="ko-KR" sz="1200" dirty="0"/>
              <a:t>, </a:t>
            </a:r>
            <a:r>
              <a:rPr lang="ko-KR" altLang="en-US" sz="1200" dirty="0"/>
              <a:t>거래량</a:t>
            </a:r>
            <a:r>
              <a:rPr lang="en-US" altLang="ko-KR" sz="1200" dirty="0"/>
              <a:t>, </a:t>
            </a:r>
            <a:r>
              <a:rPr lang="ko-KR" altLang="en-US" sz="1200" dirty="0"/>
              <a:t>거래대금</a:t>
            </a:r>
            <a:r>
              <a:rPr lang="en-US" altLang="ko-KR" sz="1200" dirty="0"/>
              <a:t>] </a:t>
            </a:r>
            <a:r>
              <a:rPr lang="ko-KR" altLang="en-US" sz="1200" dirty="0"/>
              <a:t>만으로 테이블 생성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 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 단축코드</a:t>
            </a:r>
            <a:r>
              <a:rPr lang="en-US" altLang="ko-KR" sz="1200" dirty="0"/>
              <a:t> </a:t>
            </a:r>
            <a:r>
              <a:rPr lang="ko-KR" altLang="en-US" sz="1200" dirty="0"/>
              <a:t>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145104"/>
            <a:ext cx="8822007" cy="32197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일반적으로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처리는 </a:t>
            </a:r>
            <a:r>
              <a:rPr lang="en-US" altLang="ko-KR" sz="1200" dirty="0"/>
              <a:t>insert,</a:t>
            </a:r>
            <a:r>
              <a:rPr lang="ko-KR" altLang="en-US" sz="1200" dirty="0"/>
              <a:t> </a:t>
            </a:r>
            <a:r>
              <a:rPr lang="en-US" altLang="ko-KR" sz="1200" dirty="0"/>
              <a:t>update</a:t>
            </a:r>
            <a:r>
              <a:rPr lang="ko-KR" altLang="en-US" sz="1200" dirty="0"/>
              <a:t> 문장 수행마다 저장공간</a:t>
            </a:r>
            <a:r>
              <a:rPr lang="en-US" altLang="ko-KR" sz="1200" dirty="0"/>
              <a:t>(</a:t>
            </a:r>
            <a:r>
              <a:rPr lang="ko-KR" altLang="en-US" sz="1200" dirty="0"/>
              <a:t>디스크</a:t>
            </a:r>
            <a:r>
              <a:rPr lang="en-US" altLang="ko-KR" sz="1200" dirty="0"/>
              <a:t>)</a:t>
            </a:r>
            <a:r>
              <a:rPr lang="ko-KR" altLang="en-US" sz="1200" dirty="0"/>
              <a:t>에 쓰기 때문에 오래 걸린다</a:t>
            </a:r>
            <a:r>
              <a:rPr lang="en-US" altLang="ko-KR" sz="1200" dirty="0"/>
              <a:t>.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이것을 오토 </a:t>
            </a:r>
            <a:r>
              <a:rPr lang="ko-KR" altLang="en-US" sz="1200" dirty="0" err="1"/>
              <a:t>커밋이라고</a:t>
            </a:r>
            <a:r>
              <a:rPr lang="ko-KR" altLang="en-US" sz="1200" dirty="0"/>
              <a:t> 하는데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오토커밋을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하지말고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수만건을</a:t>
            </a:r>
            <a:r>
              <a:rPr lang="ko-KR" altLang="en-US" sz="1200" dirty="0"/>
              <a:t> 메모리와 같은 버퍼에서 처리한후 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되었을때만</a:t>
            </a:r>
            <a:r>
              <a:rPr lang="ko-KR" altLang="en-US" sz="1200" dirty="0"/>
              <a:t> 디스크에서 쓰게 한다면 처리속도를 획기적으로 </a:t>
            </a:r>
            <a:r>
              <a:rPr lang="ko-KR" altLang="en-US" sz="1200" dirty="0" err="1"/>
              <a:t>줄일수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자세한 것은 </a:t>
            </a:r>
            <a:r>
              <a:rPr lang="ko-KR" altLang="en-US" sz="1200" dirty="0" err="1"/>
              <a:t>구글링해라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(false); //</a:t>
            </a:r>
            <a:r>
              <a:rPr lang="ko-KR" altLang="en-US" sz="1200" dirty="0" err="1"/>
              <a:t>오토커밋이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안되게하고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loop: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pstmt.addBatch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메모리상에서만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에서 실행되게 </a:t>
            </a:r>
            <a:r>
              <a:rPr lang="ko-KR" altLang="en-US" sz="1200" dirty="0" err="1"/>
              <a:t>한후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if(10000</a:t>
            </a:r>
            <a:r>
              <a:rPr lang="ko-KR" altLang="en-US" sz="1200" dirty="0" err="1"/>
              <a:t>개때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pstmt.executBatch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수만번에 한번씩만 실제수행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end-loop;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conn.commit</a:t>
            </a:r>
            <a:r>
              <a:rPr lang="en-US" altLang="ko-KR" sz="1200" dirty="0"/>
              <a:t>();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(true);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738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722888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Advantage(? Basic</a:t>
            </a:r>
            <a:r>
              <a:rPr lang="ko-KR" altLang="en-US" sz="1600" dirty="0"/>
              <a:t> 같은데</a:t>
            </a:r>
            <a:r>
              <a:rPr lang="en-US" altLang="ko-KR" sz="1600" dirty="0"/>
              <a:t>) Training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원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데이터와 동일 형식으로 테이블 생성 </a:t>
            </a:r>
            <a:r>
              <a:rPr lang="en-US" altLang="ko-KR" sz="1200" dirty="0"/>
              <a:t>: </a:t>
            </a:r>
            <a:r>
              <a:rPr lang="ko-KR" altLang="en-US" sz="1200" dirty="0"/>
              <a:t>예상</a:t>
            </a:r>
            <a:r>
              <a:rPr lang="en-US" altLang="ko-KR" sz="1200" dirty="0"/>
              <a:t>ISSUE : DB</a:t>
            </a:r>
            <a:r>
              <a:rPr lang="ko-KR" altLang="en-US" sz="1200" dirty="0"/>
              <a:t>크기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필드형식등등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0CB42D-8F4B-4183-B3C6-0B0AC588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4998311"/>
            <a:ext cx="1971675" cy="909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4527AF-B206-4291-A1D2-8177EB56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4391854"/>
            <a:ext cx="3028950" cy="21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28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JDBC/</a:t>
            </a:r>
            <a:r>
              <a:rPr lang="en-US" altLang="ko-KR" sz="1200" dirty="0" err="1"/>
              <a:t>DataSet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대한 개념을 가지고 프로그래밍을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데이터베이스를 이용한 </a:t>
            </a:r>
            <a:r>
              <a:rPr lang="en-US" altLang="ko-KR" sz="1200" dirty="0"/>
              <a:t>Java </a:t>
            </a:r>
            <a:r>
              <a:rPr lang="ko-KR" altLang="en-US" sz="1200" dirty="0"/>
              <a:t>기반 프로그램을 구현할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JDBC / JNDI</a:t>
            </a:r>
          </a:p>
          <a:p>
            <a:pPr eaLnBrk="1" hangingPunct="1"/>
            <a:r>
              <a:rPr lang="en-US" altLang="ko-KR" sz="1200" dirty="0"/>
              <a:t>2) JDBC</a:t>
            </a:r>
            <a:r>
              <a:rPr lang="ko-KR" altLang="en-US" sz="1200" dirty="0"/>
              <a:t>기본 프로그램에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다음순서 대로 할 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다운로드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cd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mysql.conf.d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4937570" cy="269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/>
              <a:t>오라클의</a:t>
            </a:r>
            <a:r>
              <a:rPr lang="en-US" altLang="ko-KR" sz="1100" b="0" dirty="0"/>
              <a:t> MYSQL </a:t>
            </a:r>
            <a:r>
              <a:rPr lang="ko-KR" altLang="en-US" sz="1100" b="0" dirty="0"/>
              <a:t>사이트에서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JDBC</a:t>
            </a:r>
            <a:r>
              <a:rPr lang="ko-KR" altLang="en-US" sz="1100" b="0" dirty="0" err="1"/>
              <a:t>컨넥터</a:t>
            </a:r>
            <a:r>
              <a:rPr lang="ko-KR" altLang="en-US" sz="1100" b="0" dirty="0"/>
              <a:t> 다운로드 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en-US" altLang="ko-KR" sz="1100" b="0" dirty="0">
                <a:hlinkClick r:id="rId3"/>
              </a:rPr>
              <a:t>https://dev.mysql.com/downloads/connector/j/</a:t>
            </a:r>
            <a:endParaRPr lang="en-US" altLang="ko-KR" sz="1100" b="0" dirty="0"/>
          </a:p>
          <a:p>
            <a:r>
              <a:rPr lang="en-US" altLang="ko-KR" sz="1100" b="0" dirty="0"/>
              <a:t>   - Platform independent </a:t>
            </a:r>
            <a:r>
              <a:rPr lang="ko-KR" altLang="en-US" sz="1100" b="0" dirty="0"/>
              <a:t>를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선택하여 다운로드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ko-KR" altLang="en-US" sz="1100" b="0" dirty="0"/>
              <a:t>해당 </a:t>
            </a:r>
            <a:r>
              <a:rPr lang="en-US" altLang="ko-KR" sz="1100" b="0" dirty="0"/>
              <a:t>zip</a:t>
            </a:r>
            <a:r>
              <a:rPr lang="ko-KR" altLang="en-US" sz="1100" b="0" dirty="0" err="1"/>
              <a:t>파일안에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mysql-connector-java-x.x.x.jar </a:t>
            </a:r>
            <a:r>
              <a:rPr lang="ko-KR" altLang="en-US" sz="1100" b="0" dirty="0"/>
              <a:t>파일을 일단 </a:t>
            </a:r>
            <a:r>
              <a:rPr lang="ko-KR" altLang="en-US" sz="1100" b="0" dirty="0" err="1"/>
              <a:t>뽑아냄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2) </a:t>
            </a:r>
            <a:r>
              <a:rPr lang="en-US" altLang="ko-KR" sz="1100" dirty="0"/>
              <a:t>/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mysql.conf.d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mysqld.cnf</a:t>
            </a:r>
            <a:endParaRPr lang="en-US" altLang="ko-KR" sz="1100" dirty="0"/>
          </a:p>
          <a:p>
            <a:r>
              <a:rPr lang="ko-KR" altLang="en-US" sz="1100" b="0" dirty="0"/>
              <a:t>파일에 들어</a:t>
            </a:r>
            <a:r>
              <a:rPr lang="en-US" altLang="ko-KR" sz="1100" b="0" dirty="0"/>
              <a:t>(vi)</a:t>
            </a:r>
            <a:r>
              <a:rPr lang="ko-KR" altLang="en-US" sz="1100" b="0" dirty="0"/>
              <a:t>가서 </a:t>
            </a:r>
            <a:r>
              <a:rPr lang="en-US" altLang="ko-KR" sz="1100" b="0" dirty="0"/>
              <a:t>127.0.0.1</a:t>
            </a:r>
            <a:r>
              <a:rPr lang="ko-KR" altLang="en-US" sz="1100" b="0" dirty="0"/>
              <a:t>만 연결되게 되어 있는 부분을 </a:t>
            </a:r>
            <a:r>
              <a:rPr lang="en-US" altLang="ko-KR" sz="1100" dirty="0"/>
              <a:t>#</a:t>
            </a:r>
            <a:r>
              <a:rPr lang="ko-KR" altLang="en-US" sz="1100" b="0" dirty="0"/>
              <a:t>으로 </a:t>
            </a:r>
            <a:r>
              <a:rPr lang="ko-KR" altLang="en-US" sz="1100" b="0" dirty="0" err="1"/>
              <a:t>막아버림</a:t>
            </a:r>
            <a:endParaRPr lang="en-US" altLang="ko-KR" sz="1100" b="0" dirty="0"/>
          </a:p>
          <a:p>
            <a:r>
              <a:rPr lang="en-US" altLang="ko-KR" sz="1100" b="0" dirty="0"/>
              <a:t>#bind-address           = 127.0.0.1</a:t>
            </a:r>
          </a:p>
          <a:p>
            <a:r>
              <a:rPr lang="en-US" altLang="ko-KR" sz="1100" b="0" dirty="0"/>
              <a:t>#</a:t>
            </a:r>
            <a:r>
              <a:rPr lang="en-US" altLang="ko-KR" sz="1100" b="0" dirty="0" err="1"/>
              <a:t>mysqlx</a:t>
            </a:r>
            <a:r>
              <a:rPr lang="en-US" altLang="ko-KR" sz="1100" b="0" dirty="0"/>
              <a:t>-bind-address    = 127.0.0.1</a:t>
            </a:r>
          </a:p>
          <a:p>
            <a:r>
              <a:rPr lang="ko-KR" altLang="en-US" sz="1100" b="0" dirty="0" err="1"/>
              <a:t>처리후</a:t>
            </a:r>
            <a:r>
              <a:rPr lang="ko-KR" altLang="en-US" sz="1100" b="0" dirty="0"/>
              <a:t> 재부팅</a:t>
            </a:r>
          </a:p>
          <a:p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ko-KR" altLang="en-US" sz="1100" b="0" dirty="0"/>
              <a:t>앞장에서 </a:t>
            </a:r>
            <a:r>
              <a:rPr lang="en-US" altLang="ko-KR" sz="1100" b="0" dirty="0"/>
              <a:t>root</a:t>
            </a:r>
            <a:r>
              <a:rPr lang="ko-KR" altLang="en-US" sz="1100" b="0" dirty="0"/>
              <a:t>패스워드 설정 및 권한 주기 참고</a:t>
            </a:r>
            <a:r>
              <a:rPr lang="en-US" altLang="ko-KR" sz="1100" b="0" dirty="0"/>
              <a:t>(</a:t>
            </a:r>
            <a:r>
              <a:rPr lang="ko-KR" altLang="en-US" sz="1100" b="0" dirty="0" err="1"/>
              <a:t>다음장에</a:t>
            </a:r>
            <a:r>
              <a:rPr lang="ko-KR" altLang="en-US" sz="1100" b="0" dirty="0"/>
              <a:t> 다시 기술</a:t>
            </a:r>
            <a:r>
              <a:rPr lang="en-US" altLang="ko-KR" sz="1100" b="0" dirty="0"/>
              <a:t>)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26687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다시 복습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서버내부에서만 사용되는 </a:t>
            </a:r>
            <a:r>
              <a:rPr lang="en-US" altLang="ko-KR" dirty="0"/>
              <a:t>root </a:t>
            </a:r>
            <a:r>
              <a:rPr lang="ko-KR" altLang="en-US" dirty="0"/>
              <a:t>사용자이다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가져라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</a:t>
            </a:r>
            <a:r>
              <a:rPr lang="en-US" altLang="ko-KR" sz="1200" dirty="0"/>
              <a:t>project</a:t>
            </a:r>
            <a:r>
              <a:rPr lang="ko-KR" altLang="en-US" sz="1200" dirty="0"/>
              <a:t>에서 </a:t>
            </a:r>
            <a:r>
              <a:rPr lang="en-US" altLang="ko-KR" sz="1200" dirty="0"/>
              <a:t>jdbc.jar(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함수를 가져다 쓸 수 있는 라이브러리 묶음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add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프로젝트명에 </a:t>
            </a:r>
            <a:r>
              <a:rPr lang="ko-KR" altLang="en-US" sz="1200" dirty="0" err="1"/>
              <a:t>왼쪽마우스</a:t>
            </a:r>
            <a:r>
              <a:rPr lang="ko-KR" altLang="en-US" sz="1200" dirty="0"/>
              <a:t> 누르면 </a:t>
            </a:r>
            <a:r>
              <a:rPr lang="en-US" altLang="ko-KR" sz="1200" dirty="0"/>
              <a:t>properties -&gt; java build path -&gt; libraries -&gt; </a:t>
            </a:r>
            <a:r>
              <a:rPr lang="en-US" altLang="ko-KR" sz="1200" dirty="0" err="1"/>
              <a:t>modulepath</a:t>
            </a:r>
            <a:r>
              <a:rPr lang="en-US" altLang="ko-KR" sz="1200" dirty="0"/>
              <a:t> </a:t>
            </a:r>
            <a:r>
              <a:rPr lang="ko-KR" altLang="en-US" sz="1200" dirty="0"/>
              <a:t>까지 클릭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오른쪽 </a:t>
            </a:r>
            <a:r>
              <a:rPr lang="en-US" altLang="ko-KR" sz="1200" dirty="0"/>
              <a:t>Add External JARs </a:t>
            </a:r>
            <a:r>
              <a:rPr lang="ko-KR" altLang="en-US" sz="1200" dirty="0"/>
              <a:t>버튼을 눌러서 </a:t>
            </a:r>
            <a:r>
              <a:rPr lang="en-US" altLang="ko-KR" sz="1200" dirty="0"/>
              <a:t>jdbc-connector-xx.jar</a:t>
            </a:r>
            <a:r>
              <a:rPr lang="ko-KR" altLang="en-US" sz="1200" dirty="0"/>
              <a:t>파일을 찾아 </a:t>
            </a:r>
            <a:r>
              <a:rPr lang="en-US" altLang="ko-KR" sz="1200" dirty="0"/>
              <a:t>Add</a:t>
            </a:r>
            <a:r>
              <a:rPr lang="ko-KR" altLang="en-US" sz="1200" dirty="0"/>
              <a:t>를 시킴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이후 해당 프로젝트에서 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를 사용할 수 있음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7" y="2736889"/>
            <a:ext cx="7003164" cy="357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7081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49620</TotalTime>
  <Words>2014</Words>
  <Application>Microsoft Office PowerPoint</Application>
  <PresentationFormat>A4 용지(210x297mm)</PresentationFormat>
  <Paragraphs>371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가는각진제목체</vt:lpstr>
      <vt:lpstr>굴림</vt:lpstr>
      <vt:lpstr>굴림체</vt:lpstr>
      <vt:lpstr>Dotum</vt:lpstr>
      <vt:lpstr>Dotum</vt:lpstr>
      <vt:lpstr>맑은 고딕</vt:lpstr>
      <vt:lpstr>Arial</vt:lpstr>
      <vt:lpstr>Wingdings</vt:lpstr>
      <vt:lpstr>1_Default Design</vt:lpstr>
      <vt:lpstr>기본 디자인</vt:lpstr>
      <vt:lpstr>3_Default Design</vt:lpstr>
      <vt:lpstr>2. JAVA DB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Bino</cp:lastModifiedBy>
  <cp:revision>3076</cp:revision>
  <cp:lastPrinted>2015-10-28T04:44:44Z</cp:lastPrinted>
  <dcterms:created xsi:type="dcterms:W3CDTF">2003-10-22T07:02:37Z</dcterms:created>
  <dcterms:modified xsi:type="dcterms:W3CDTF">2023-05-10T12:56:57Z</dcterms:modified>
</cp:coreProperties>
</file>