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843212"/>
            <a:ext cx="8361229" cy="1043467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2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893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648923"/>
            <a:ext cx="6361043" cy="331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64" y="695376"/>
            <a:ext cx="5716236" cy="23897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716992" y="1454355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5400000">
            <a:off x="8896858" y="1454356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82" y="2199111"/>
            <a:ext cx="2412268" cy="3696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617" y="2199111"/>
            <a:ext cx="2362530" cy="36962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8545" y="6164246"/>
            <a:ext cx="32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이름 순으로 내림차순 정렬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1684" y="6164246"/>
            <a:ext cx="360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dirty="0" smtClean="0"/>
              <a:t>수학점수 순으로 내림차순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7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94" y="835680"/>
            <a:ext cx="8652086" cy="608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47" y="1933747"/>
            <a:ext cx="2550948" cy="403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6906" y="3490658"/>
            <a:ext cx="24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필드 명이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문에서 사용한 그대로 출력된다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01" y="1783251"/>
            <a:ext cx="9194767" cy="31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58" y="635900"/>
            <a:ext cx="5160552" cy="5150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94" y="2376392"/>
            <a:ext cx="4153480" cy="355332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5984410" y="1628046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854" y="6105432"/>
            <a:ext cx="581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필드 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생성한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67" y="670644"/>
            <a:ext cx="8508463" cy="548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48" y="1704598"/>
            <a:ext cx="4514100" cy="3794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9959" y="5984759"/>
            <a:ext cx="74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필드 총점</a:t>
            </a:r>
            <a:r>
              <a:rPr lang="en-US" altLang="ko-KR" dirty="0"/>
              <a:t>, </a:t>
            </a:r>
            <a:r>
              <a:rPr lang="ko-KR" altLang="en-US" dirty="0"/>
              <a:t>평균을 생성한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 smtClean="0"/>
              <a:t>데이터를 내림차순으로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7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61" y="700661"/>
            <a:ext cx="8116433" cy="685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3" y="1904130"/>
            <a:ext cx="3668227" cy="388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3634" y="6124107"/>
            <a:ext cx="64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필드 총점</a:t>
            </a:r>
            <a:r>
              <a:rPr lang="en-US" altLang="ko-KR" dirty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as</a:t>
            </a:r>
            <a:r>
              <a:rPr lang="ko-KR" altLang="en-US" dirty="0" smtClean="0"/>
              <a:t>를 사용해서 명칭을 지정하고 </a:t>
            </a:r>
            <a:r>
              <a:rPr lang="ko-KR" altLang="en-US" dirty="0" err="1" smtClean="0"/>
              <a:t>재출력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7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71" y="630864"/>
            <a:ext cx="8792816" cy="1091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81" y="2101876"/>
            <a:ext cx="3724795" cy="358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439" y="6062870"/>
            <a:ext cx="564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모든 필드의 명칭을 </a:t>
            </a:r>
            <a:r>
              <a:rPr lang="en-US" altLang="ko-KR" dirty="0" smtClean="0"/>
              <a:t>as</a:t>
            </a:r>
            <a:r>
              <a:rPr lang="ko-KR" altLang="en-US" dirty="0" smtClean="0"/>
              <a:t>를 사용해서 변경한 뒤 </a:t>
            </a:r>
            <a:r>
              <a:rPr lang="ko-KR" altLang="en-US" dirty="0" err="1" smtClean="0"/>
              <a:t>재출력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87" y="958759"/>
            <a:ext cx="985022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8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02" y="911755"/>
            <a:ext cx="7237959" cy="8413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02" y="2188071"/>
            <a:ext cx="9050013" cy="219106"/>
          </a:xfrm>
          <a:prstGeom prst="rect">
            <a:avLst/>
          </a:prstGeom>
        </p:spPr>
      </p:pic>
      <p:sp>
        <p:nvSpPr>
          <p:cNvPr id="5" name="U자형 화살표 4"/>
          <p:cNvSpPr/>
          <p:nvPr/>
        </p:nvSpPr>
        <p:spPr>
          <a:xfrm rot="5247832" flipV="1">
            <a:off x="1707285" y="1519627"/>
            <a:ext cx="1142269" cy="6344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202" y="3463299"/>
            <a:ext cx="7430061" cy="655155"/>
          </a:xfrm>
          <a:prstGeom prst="rect">
            <a:avLst/>
          </a:prstGeom>
        </p:spPr>
      </p:pic>
      <p:sp>
        <p:nvSpPr>
          <p:cNvPr id="8" name="위로 굽은 화살표 7"/>
          <p:cNvSpPr/>
          <p:nvPr/>
        </p:nvSpPr>
        <p:spPr>
          <a:xfrm rot="5400000">
            <a:off x="3574930" y="4678630"/>
            <a:ext cx="1344223" cy="9918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464" y="4331982"/>
            <a:ext cx="2504695" cy="22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30" y="588952"/>
            <a:ext cx="3975533" cy="5889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27" y="2018465"/>
            <a:ext cx="9626938" cy="24040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050434" y="1233999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541" y="3467146"/>
            <a:ext cx="7228510" cy="33339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6050434" y="3880992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93" y="4785689"/>
            <a:ext cx="1900405" cy="197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2998" y="1354230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에러 발생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8422" y="5587771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Group by </a:t>
            </a:r>
            <a:r>
              <a:rPr lang="ko-KR" altLang="en-US" dirty="0" smtClean="0"/>
              <a:t>조건 충</a:t>
            </a:r>
            <a:r>
              <a:rPr lang="ko-KR" altLang="en-US" dirty="0" smtClean="0"/>
              <a:t>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3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84" y="1721374"/>
            <a:ext cx="4502710" cy="36547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46" y="2608761"/>
            <a:ext cx="4901021" cy="1883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5926" y="5804453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슬라이드 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15156" y="5804453"/>
            <a:ext cx="19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결과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30" y="834929"/>
            <a:ext cx="6364001" cy="7713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1" y="2510647"/>
            <a:ext cx="10830239" cy="3214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85" y="3684703"/>
            <a:ext cx="10106807" cy="44919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048428" y="1732319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48428" y="4331972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864" y="5189352"/>
            <a:ext cx="3013529" cy="16686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1005" y="1847961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에러 발생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11005" y="4417845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Group by </a:t>
            </a:r>
            <a:r>
              <a:rPr lang="ko-KR" altLang="en-US" dirty="0" smtClean="0"/>
              <a:t>조건 충</a:t>
            </a:r>
            <a:r>
              <a:rPr lang="ko-KR" altLang="en-US" dirty="0" smtClean="0"/>
              <a:t>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26" y="851071"/>
            <a:ext cx="7947646" cy="344125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3859584" y="1697081"/>
            <a:ext cx="1394847" cy="9918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38" y="1495603"/>
            <a:ext cx="2166222" cy="2182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965" y="4483029"/>
            <a:ext cx="8967878" cy="336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2" y="5828153"/>
            <a:ext cx="6448273" cy="24044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6423557" y="4983359"/>
            <a:ext cx="356461" cy="681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47914" y="2401953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Group by </a:t>
            </a:r>
            <a:r>
              <a:rPr lang="ko-KR" altLang="en-US" dirty="0" smtClean="0"/>
              <a:t>조건 충</a:t>
            </a:r>
            <a:r>
              <a:rPr lang="ko-KR" altLang="en-US" dirty="0" smtClean="0"/>
              <a:t>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7914" y="5139396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2. 21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펭수</a:t>
            </a:r>
            <a:r>
              <a:rPr lang="ko-KR" altLang="en-US" dirty="0" smtClean="0"/>
              <a:t> 데이터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33" y="949415"/>
            <a:ext cx="8095841" cy="3059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11" y="2396729"/>
            <a:ext cx="7614283" cy="36196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855890" y="1461852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1" y="4973011"/>
            <a:ext cx="3444002" cy="1884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675" y="3500054"/>
            <a:ext cx="9559151" cy="398938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855889" y="4071808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50253" y="1550813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1. 22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펭수</a:t>
            </a:r>
            <a:r>
              <a:rPr lang="ko-KR" altLang="en-US" dirty="0" smtClean="0"/>
              <a:t> 데이터 입력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0253" y="4251238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Group by </a:t>
            </a:r>
            <a:r>
              <a:rPr lang="ko-KR" altLang="en-US" dirty="0" smtClean="0"/>
              <a:t>조건 충</a:t>
            </a:r>
            <a:r>
              <a:rPr lang="ko-KR" altLang="en-US" dirty="0" smtClean="0"/>
              <a:t>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16" y="2266138"/>
            <a:ext cx="3515216" cy="12098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67" y="893394"/>
            <a:ext cx="9550914" cy="33097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905062" y="1381058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935" y="4521249"/>
            <a:ext cx="7208977" cy="470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56" y="6030112"/>
            <a:ext cx="11654444" cy="332281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905062" y="5146780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2759" y="1387298"/>
            <a:ext cx="541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Group by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영어로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수 출력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2758" y="5228836"/>
            <a:ext cx="541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Group by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영어로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 데이터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 </a:t>
            </a:r>
            <a:r>
              <a:rPr lang="ko-KR" altLang="en-US" dirty="0" err="1" smtClean="0"/>
              <a:t>안맞음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18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94" y="2090462"/>
            <a:ext cx="7749289" cy="7612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25" y="3851736"/>
            <a:ext cx="2319987" cy="12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페이지 실습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호감도 투표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79" y="1781921"/>
            <a:ext cx="5095541" cy="1488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59" y="4048011"/>
            <a:ext cx="8029379" cy="6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9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호감도 투표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6" y="476794"/>
            <a:ext cx="7087612" cy="3431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7349" y="6256058"/>
            <a:ext cx="361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voteTable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트와이스</a:t>
            </a:r>
            <a:r>
              <a:rPr lang="ko-KR" altLang="en-US" dirty="0" smtClean="0"/>
              <a:t> 데이터 입력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98" y="4086873"/>
            <a:ext cx="561100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9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호감도 투표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3" y="745807"/>
            <a:ext cx="10437506" cy="819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7" y="2154529"/>
            <a:ext cx="2315160" cy="31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9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호감도 투표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178" y="2671251"/>
            <a:ext cx="2638291" cy="2245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7550" y="5603724"/>
            <a:ext cx="30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나연에 대한 연령대별 투표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42" y="935555"/>
            <a:ext cx="9594577" cy="12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9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호감도 투표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38954" y="5432293"/>
            <a:ext cx="30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</a:t>
            </a:r>
            <a:r>
              <a:rPr lang="ko-KR" altLang="en-US" dirty="0" smtClean="0"/>
              <a:t>연에 대한 연령대별 투표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51" y="817368"/>
            <a:ext cx="9324168" cy="13158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78" y="2439669"/>
            <a:ext cx="2503513" cy="26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64" y="783792"/>
            <a:ext cx="7275720" cy="54592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81322" y="3051769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데이터 삭제 후 데이터 재입력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페이지 실습 </a:t>
            </a:r>
            <a:r>
              <a:rPr lang="en-US" altLang="ko-KR" sz="2000" dirty="0" smtClean="0"/>
              <a:t>– procedure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03" y="602513"/>
            <a:ext cx="6782747" cy="4382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16" y="5641384"/>
            <a:ext cx="7201221" cy="6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11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procedure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11" y="2216257"/>
            <a:ext cx="6942815" cy="7177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02" y="3921737"/>
            <a:ext cx="1926231" cy="7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60" y="1255363"/>
            <a:ext cx="8026034" cy="256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58" y="4813400"/>
            <a:ext cx="7363837" cy="6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– function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987592"/>
            <a:ext cx="7964126" cy="422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92" y="1781657"/>
            <a:ext cx="3899741" cy="46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14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가지고 놀기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34" y="476794"/>
            <a:ext cx="5801535" cy="5210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60" y="6044345"/>
            <a:ext cx="7404228" cy="60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3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14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데이터</a:t>
            </a:r>
            <a:r>
              <a:rPr lang="en-US" altLang="ko-KR" sz="2000"/>
              <a:t> </a:t>
            </a:r>
            <a:r>
              <a:rPr lang="ko-KR" altLang="en-US" sz="2000"/>
              <a:t>가지고 놀기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35" y="646703"/>
            <a:ext cx="6218798" cy="6706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67" y="1716606"/>
            <a:ext cx="3332892" cy="4821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82" y="1716606"/>
            <a:ext cx="3588612" cy="48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8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Basic Training 1,2 – Basic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14" y="1614091"/>
            <a:ext cx="6096126" cy="1860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48" y="4611994"/>
            <a:ext cx="8805058" cy="9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15</a:t>
            </a:r>
            <a:r>
              <a:rPr lang="ko-KR" altLang="en-US" sz="2000"/>
              <a:t>페이지 </a:t>
            </a:r>
            <a:r>
              <a:rPr lang="en-US" altLang="ko-KR" sz="2000"/>
              <a:t>Basic Training 1,2 – Basic Training 1 </a:t>
            </a:r>
            <a:r>
              <a:rPr lang="ko-KR" altLang="en-US" sz="2000"/>
              <a:t>실습 </a:t>
            </a:r>
            <a:r>
              <a:rPr lang="en-US" altLang="ko-KR" sz="2000"/>
              <a:t>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88" y="476794"/>
            <a:ext cx="6758072" cy="4975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41" y="5929485"/>
            <a:ext cx="584916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2538505"/>
            <a:ext cx="5127384" cy="29788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77" y="2538505"/>
            <a:ext cx="5375859" cy="29788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77" y="1012280"/>
            <a:ext cx="903096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14" y="1391990"/>
            <a:ext cx="8183117" cy="2772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14" y="4825345"/>
            <a:ext cx="8241118" cy="7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5</a:t>
            </a:r>
            <a:r>
              <a:rPr lang="ko-KR" altLang="en-US" sz="2000"/>
              <a:t>페이지 실습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730826"/>
            <a:ext cx="5911423" cy="569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924" y="3395678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쿼리문</a:t>
            </a:r>
            <a:r>
              <a:rPr lang="ko-KR" altLang="en-US" dirty="0" smtClean="0"/>
              <a:t> 실행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5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1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2,3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55" y="3266997"/>
            <a:ext cx="4395583" cy="2603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03" y="3266997"/>
            <a:ext cx="4392753" cy="2603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72" y="1100211"/>
            <a:ext cx="867848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– Basic </a:t>
            </a:r>
            <a:r>
              <a:rPr lang="en-US" altLang="ko-KR" sz="2000" dirty="0"/>
              <a:t>Training </a:t>
            </a:r>
            <a:r>
              <a:rPr lang="en-US" altLang="ko-KR" sz="2000" dirty="0" smtClean="0"/>
              <a:t>2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51" y="0"/>
            <a:ext cx="4955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</a:t>
            </a:r>
            <a:r>
              <a:rPr lang="en-US" altLang="ko-KR" sz="2000" dirty="0" smtClean="0"/>
              <a:t>1,2 – </a:t>
            </a:r>
            <a:r>
              <a:rPr lang="en-US" altLang="ko-KR" sz="2000" dirty="0"/>
              <a:t>Basic Training 2 </a:t>
            </a:r>
            <a:r>
              <a:rPr lang="ko-KR" altLang="en-US" sz="2000" dirty="0"/>
              <a:t>실습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2893803"/>
            <a:ext cx="8124087" cy="658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2223" y="4359012"/>
            <a:ext cx="260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프로시저 생성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2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88" y="1435900"/>
            <a:ext cx="5776220" cy="665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14" y="2479728"/>
            <a:ext cx="1467568" cy="2989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1024" y="5847153"/>
            <a:ext cx="260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6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2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08" y="1490592"/>
            <a:ext cx="8235299" cy="27094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41" y="4950656"/>
            <a:ext cx="8831890" cy="7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7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15</a:t>
            </a:r>
            <a:r>
              <a:rPr lang="ko-KR" altLang="en-US" sz="2000"/>
              <a:t>페이지 </a:t>
            </a:r>
            <a:r>
              <a:rPr lang="en-US" altLang="ko-KR" sz="2000"/>
              <a:t>Basic Training 1,2 – Basic Training 2 </a:t>
            </a:r>
            <a:r>
              <a:rPr lang="ko-KR" altLang="en-US" sz="2000"/>
              <a:t>실습 </a:t>
            </a:r>
            <a:r>
              <a:rPr lang="en-US" altLang="ko-KR" sz="2000"/>
              <a:t>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66" y="1236847"/>
            <a:ext cx="9372240" cy="6694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68" y="2350034"/>
            <a:ext cx="1796752" cy="31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74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페이지 실습 </a:t>
            </a:r>
            <a:r>
              <a:rPr lang="en-US" altLang="ko-KR" sz="2000" dirty="0" smtClean="0"/>
              <a:t>–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46" y="857767"/>
            <a:ext cx="5002106" cy="26546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05" y="4483172"/>
            <a:ext cx="7263692" cy="6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4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16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94" y="0"/>
            <a:ext cx="523349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0176" y="3161654"/>
            <a:ext cx="2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테이블에 값 입력하기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2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16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40" y="930433"/>
            <a:ext cx="4690737" cy="603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70" y="2294517"/>
            <a:ext cx="4835234" cy="3672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49" y="2294517"/>
            <a:ext cx="4884075" cy="36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4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Training 1 </a:t>
            </a:r>
            <a:r>
              <a:rPr lang="ko-KR" altLang="en-US" sz="2000" dirty="0"/>
              <a:t>실습 </a:t>
            </a:r>
            <a:r>
              <a:rPr lang="ko-KR" altLang="en-US" sz="2000" dirty="0" smtClean="0"/>
              <a:t>내용테이블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92" y="888304"/>
            <a:ext cx="6814255" cy="44320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80" y="5731850"/>
            <a:ext cx="8028801" cy="6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2137446"/>
            <a:ext cx="7750699" cy="2517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4574" y="3211493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3,4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437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91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16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1 </a:t>
            </a:r>
            <a:r>
              <a:rPr lang="ko-KR" altLang="en-US" sz="2000"/>
              <a:t>실습 내용테이블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23" y="728421"/>
            <a:ext cx="6891231" cy="5807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1" y="1963082"/>
            <a:ext cx="4954475" cy="3718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16" y="1963082"/>
            <a:ext cx="4987950" cy="37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– </a:t>
            </a:r>
            <a:r>
              <a:rPr lang="en-US" altLang="ko-KR" sz="2000" dirty="0"/>
              <a:t>Training 1 </a:t>
            </a:r>
            <a:r>
              <a:rPr lang="ko-KR" altLang="en-US" sz="2000" dirty="0"/>
              <a:t>실습 현재테이블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32" y="0"/>
            <a:ext cx="6422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– Training 1 </a:t>
            </a:r>
            <a:r>
              <a:rPr lang="ko-KR" altLang="en-US" sz="2000" dirty="0"/>
              <a:t>실습 현재테이블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00" y="758920"/>
            <a:ext cx="6773220" cy="4782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54" y="5823263"/>
            <a:ext cx="7652581" cy="7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4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Training 1 </a:t>
            </a:r>
            <a:r>
              <a:rPr lang="ko-KR" altLang="en-US" sz="2000" dirty="0"/>
              <a:t>실습 현재테이블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0" y="2060529"/>
            <a:ext cx="6860235" cy="5431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50" y="3415313"/>
            <a:ext cx="6914063" cy="12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1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– Training 1 </a:t>
            </a:r>
            <a:r>
              <a:rPr lang="ko-KR" altLang="en-US" sz="2000" dirty="0"/>
              <a:t>실습 </a:t>
            </a:r>
            <a:r>
              <a:rPr lang="ko-KR" altLang="en-US" sz="2000" dirty="0" smtClean="0"/>
              <a:t>누적테이블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40" y="0"/>
            <a:ext cx="643979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6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– Training 1 </a:t>
            </a:r>
            <a:r>
              <a:rPr lang="ko-KR" altLang="en-US" sz="2000" dirty="0"/>
              <a:t>실습 누적테이블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40" y="0"/>
            <a:ext cx="6401693" cy="5925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36" y="6111631"/>
            <a:ext cx="7240899" cy="5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0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Training 1 </a:t>
            </a:r>
            <a:r>
              <a:rPr lang="ko-KR" altLang="en-US" sz="2000" dirty="0"/>
              <a:t>실습 누적테이블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92" y="1937288"/>
            <a:ext cx="7858002" cy="516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92" y="3181927"/>
            <a:ext cx="8015046" cy="1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19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17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/>
              <a:t>– Training </a:t>
            </a:r>
            <a:r>
              <a:rPr lang="en-US" altLang="ko-KR" sz="2000" dirty="0" smtClean="0"/>
              <a:t>2 </a:t>
            </a:r>
            <a:r>
              <a:rPr lang="ko-KR" altLang="en-US" sz="2000" dirty="0"/>
              <a:t>실습 </a:t>
            </a:r>
            <a:r>
              <a:rPr lang="en-US" altLang="ko-KR" sz="2000" dirty="0" err="1" smtClean="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2" y="1185099"/>
            <a:ext cx="5420921" cy="2773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88" y="4667267"/>
            <a:ext cx="7860511" cy="6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0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837466"/>
            <a:ext cx="7840126" cy="3642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67" y="5173416"/>
            <a:ext cx="8837501" cy="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85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8" y="1996407"/>
            <a:ext cx="10628532" cy="1010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84" y="3845764"/>
            <a:ext cx="10897340" cy="3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613627"/>
            <a:ext cx="5199186" cy="3630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40" y="2106493"/>
            <a:ext cx="2542945" cy="382973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847788" y="1424891"/>
            <a:ext cx="856194" cy="2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652" y="6155015"/>
            <a:ext cx="436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ko-KR" altLang="en-US" dirty="0" smtClean="0"/>
              <a:t>의 전체 데이터가 출력되었다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26" y="665123"/>
            <a:ext cx="5936974" cy="26001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8841798" y="1442172"/>
            <a:ext cx="856194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966" y="2157989"/>
            <a:ext cx="2391109" cy="3686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435" y="6155015"/>
            <a:ext cx="51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국어 점수 기준 오름차순 데이터가 출력되었다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74" y="589648"/>
            <a:ext cx="6152111" cy="5051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09" y="5930486"/>
            <a:ext cx="6606132" cy="6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1" y="1518835"/>
            <a:ext cx="5397291" cy="4555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76" y="2490728"/>
            <a:ext cx="7163115" cy="30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00" y="1232532"/>
            <a:ext cx="7240010" cy="3277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14" y="5101105"/>
            <a:ext cx="7480479" cy="6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14" y="2358912"/>
            <a:ext cx="10269239" cy="1128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5" y="4264987"/>
            <a:ext cx="10817218" cy="6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85" y="588513"/>
            <a:ext cx="8554644" cy="4906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81" y="5937595"/>
            <a:ext cx="7834851" cy="6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78" y="1627785"/>
            <a:ext cx="8949073" cy="464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" y="2881740"/>
            <a:ext cx="6346045" cy="2635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54" y="3098715"/>
            <a:ext cx="5541810" cy="22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88221"/>
            <a:ext cx="5493689" cy="249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04" y="1979360"/>
            <a:ext cx="2625752" cy="405509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3243536" y="1249549"/>
            <a:ext cx="834289" cy="21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8927" y="6230507"/>
            <a:ext cx="51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영어 점수 기준 오름차순 데이터가 출력되었다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605" y="2026247"/>
            <a:ext cx="2590759" cy="39433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118" y="374919"/>
            <a:ext cx="5877745" cy="47631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5400000">
            <a:off x="8932840" y="1242981"/>
            <a:ext cx="834290" cy="2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2538" y="6122785"/>
            <a:ext cx="533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국어 점수 기준으로 오름차순 정렬을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점수가 동일하면 영어 점수 기준으로 오름차순 정렬을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0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48"/>
            <a:ext cx="5817704" cy="269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21" y="725748"/>
            <a:ext cx="5759679" cy="26933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2471827" y="1441707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75136" y="1441707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533" y="2159533"/>
            <a:ext cx="2400635" cy="36485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79" y="2130954"/>
            <a:ext cx="2410161" cy="3677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9632" y="6071481"/>
            <a:ext cx="3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오름차순으로 데이터를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2941" y="6071481"/>
            <a:ext cx="3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내림차순으로 데이터를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34" y="2398643"/>
            <a:ext cx="10269914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1284</TotalTime>
  <Words>700</Words>
  <Application>Microsoft Office PowerPoint</Application>
  <PresentationFormat>와이드스크린</PresentationFormat>
  <Paragraphs>99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8" baseType="lpstr">
      <vt:lpstr>돋움</vt:lpstr>
      <vt:lpstr>Franklin Gothic Book</vt:lpstr>
      <vt:lpstr>Crop</vt:lpstr>
      <vt:lpstr>데이터베이스 2강 과제</vt:lpstr>
      <vt:lpstr>슬라이드 4페이지 실습</vt:lpstr>
      <vt:lpstr>슬라이드 5페이지 실습</vt:lpstr>
      <vt:lpstr>슬라이드 5페이지 실습</vt:lpstr>
      <vt:lpstr>슬라이드 6페이지 실습</vt:lpstr>
      <vt:lpstr>슬라이드 6페이지 실습</vt:lpstr>
      <vt:lpstr>슬라이드 6페이지 실습</vt:lpstr>
      <vt:lpstr>슬라이드 6페이지 실습</vt:lpstr>
      <vt:lpstr>슬라이드 6 페이지 실습</vt:lpstr>
      <vt:lpstr>슬라이드 6 페이지 실습</vt:lpstr>
      <vt:lpstr>슬라이드 6 페이지 실습</vt:lpstr>
      <vt:lpstr>슬라이드 7 페이지 실습</vt:lpstr>
      <vt:lpstr>슬라이드 7 페이지 실습</vt:lpstr>
      <vt:lpstr>슬라이드 7 페이지 실습</vt:lpstr>
      <vt:lpstr>슬라이드 7 페이지 실습</vt:lpstr>
      <vt:lpstr>슬라이드 7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9페이지 실습 – 호감도 투표</vt:lpstr>
      <vt:lpstr>슬라이드 9페이지 실습 – 호감도 투표</vt:lpstr>
      <vt:lpstr>슬라이드 9페이지 실습 – 호감도 투표</vt:lpstr>
      <vt:lpstr>슬라이드 9페이지 실습 – 호감도 투표</vt:lpstr>
      <vt:lpstr>슬라이드 9페이지 실습 – 호감도 투표</vt:lpstr>
      <vt:lpstr>슬라이드 11페이지 실습 – procedure</vt:lpstr>
      <vt:lpstr>슬라이드 11페이지 실습 – procedure</vt:lpstr>
      <vt:lpstr>슬라이드 12페이지 실습 – function</vt:lpstr>
      <vt:lpstr>슬라이드 12페이지 실습 – function</vt:lpstr>
      <vt:lpstr>슬라이드 14페이지 실습 – 데이터 가지고 놀기</vt:lpstr>
      <vt:lpstr>슬라이드 14페이지 실습 – 데이터 가지고 놀기</vt:lpstr>
      <vt:lpstr>슬라이드 15페이지 Basic Training 1,2 – Basic Training 1</vt:lpstr>
      <vt:lpstr>슬라이드 15페이지 Basic Training 1,2 – Basic Training 1 실습 1</vt:lpstr>
      <vt:lpstr>슬라이드 15페이지 Basic Training 1,2 – Basic Training 1 실습 1</vt:lpstr>
      <vt:lpstr>슬라이드 15페이지 Basic Training 1,2 – Basic Training 1 실습 2</vt:lpstr>
      <vt:lpstr>슬라이드 15페이지 Basic Training 1,2 – Basic Training 1 실습 2,3</vt:lpstr>
      <vt:lpstr>슬라이드 15페이지 Basic Training 1,2  – Basic Training 2 실습 1</vt:lpstr>
      <vt:lpstr>슬라이드 15페이지 Basic Training 1,2 – Basic Training 2 실습 1</vt:lpstr>
      <vt:lpstr>슬라이드 15페이지 Basic Training 1,2 – Basic Training 2 실습 2</vt:lpstr>
      <vt:lpstr>슬라이드 15페이지 Basic Training 1,2 – Basic Training 2 실습 3</vt:lpstr>
      <vt:lpstr>슬라이드 15페이지 Basic Training 1,2 – Basic Training 2 실습 3</vt:lpstr>
      <vt:lpstr>슬라이드 16페이지 실습 – Training 1</vt:lpstr>
      <vt:lpstr>슬라이드 16페이지 실습 – Training 1</vt:lpstr>
      <vt:lpstr>슬라이드 16페이지 실습 – Training 1</vt:lpstr>
      <vt:lpstr>슬라이드 16페이지 실습 – Training 1 실습 내용테이블</vt:lpstr>
      <vt:lpstr>슬라이드 16페이지 실습 – Training 1 실습 내용테이블</vt:lpstr>
      <vt:lpstr>슬라이드 16페이지 실습  – Training 1 실습 현재테이블</vt:lpstr>
      <vt:lpstr>슬라이드 16페이지 실습  – Training 1 실습 현재테이블</vt:lpstr>
      <vt:lpstr>슬라이드 16페이지 실습 – Training 1 실습 현재테이블</vt:lpstr>
      <vt:lpstr>슬라이드 16페이지 실습  – Training 1 실습 누적테이블</vt:lpstr>
      <vt:lpstr>슬라이드 16페이지 실습  – Training 1 실습 누적테이블</vt:lpstr>
      <vt:lpstr>슬라이드 16페이지 실습 – Training 1 실습 누적테이블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2강 과제</dc:title>
  <dc:creator>Bino</dc:creator>
  <cp:lastModifiedBy>Bino</cp:lastModifiedBy>
  <cp:revision>25</cp:revision>
  <dcterms:created xsi:type="dcterms:W3CDTF">2023-05-18T00:43:27Z</dcterms:created>
  <dcterms:modified xsi:type="dcterms:W3CDTF">2023-05-24T09:49:56Z</dcterms:modified>
</cp:coreProperties>
</file>