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4" r:id="rId7"/>
    <p:sldId id="278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DC49E-D863-40DB-9DC8-DD32B01A5491}" v="509" dt="2023-05-29T18:12:5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A8ADC49E-D863-40DB-9DC8-DD32B01A5491}"/>
    <pc:docChg chg="undo custSel addSld delSld modSld sldOrd">
      <pc:chgData name="남 정현" userId="42c87c46deb7f138" providerId="LiveId" clId="{A8ADC49E-D863-40DB-9DC8-DD32B01A5491}" dt="2023-05-29T18:13:14.318" v="2057" actId="1076"/>
      <pc:docMkLst>
        <pc:docMk/>
      </pc:docMkLst>
      <pc:sldChg chg="modSp mod">
        <pc:chgData name="남 정현" userId="42c87c46deb7f138" providerId="LiveId" clId="{A8ADC49E-D863-40DB-9DC8-DD32B01A5491}" dt="2023-05-29T17:57:35.228" v="1149"/>
        <pc:sldMkLst>
          <pc:docMk/>
          <pc:sldMk cId="842072057" sldId="256"/>
        </pc:sldMkLst>
        <pc:spChg chg="mod">
          <ac:chgData name="남 정현" userId="42c87c46deb7f138" providerId="LiveId" clId="{A8ADC49E-D863-40DB-9DC8-DD32B01A5491}" dt="2023-05-29T17:57:35.228" v="1149"/>
          <ac:spMkLst>
            <pc:docMk/>
            <pc:sldMk cId="842072057" sldId="256"/>
            <ac:spMk id="3" creationId="{E2064560-4173-1F03-18A4-2E0A9C1D0E23}"/>
          </ac:spMkLst>
        </pc:spChg>
      </pc:sldChg>
      <pc:sldChg chg="addSp delSp modSp mod">
        <pc:chgData name="남 정현" userId="42c87c46deb7f138" providerId="LiveId" clId="{A8ADC49E-D863-40DB-9DC8-DD32B01A5491}" dt="2023-05-29T17:33:02.846" v="183" actId="20577"/>
        <pc:sldMkLst>
          <pc:docMk/>
          <pc:sldMk cId="3089877349" sldId="257"/>
        </pc:sldMkLst>
        <pc:spChg chg="mod">
          <ac:chgData name="남 정현" userId="42c87c46deb7f138" providerId="LiveId" clId="{A8ADC49E-D863-40DB-9DC8-DD32B01A5491}" dt="2023-05-29T17:33:02.846" v="183" actId="20577"/>
          <ac:spMkLst>
            <pc:docMk/>
            <pc:sldMk cId="3089877349" sldId="257"/>
            <ac:spMk id="2" creationId="{00000000-0000-0000-0000-000000000000}"/>
          </ac:spMkLst>
        </pc:spChg>
        <pc:picChg chg="del">
          <ac:chgData name="남 정현" userId="42c87c46deb7f138" providerId="LiveId" clId="{A8ADC49E-D863-40DB-9DC8-DD32B01A5491}" dt="2023-05-29T17:31:15.406" v="112" actId="21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A8ADC49E-D863-40DB-9DC8-DD32B01A5491}" dt="2023-05-29T17:32:43.766" v="118" actId="1076"/>
          <ac:picMkLst>
            <pc:docMk/>
            <pc:sldMk cId="3089877349" sldId="257"/>
            <ac:picMk id="5" creationId="{EE0325CD-0675-98E5-065C-AE7633DD621F}"/>
          </ac:picMkLst>
        </pc:picChg>
        <pc:picChg chg="del">
          <ac:chgData name="남 정현" userId="42c87c46deb7f138" providerId="LiveId" clId="{A8ADC49E-D863-40DB-9DC8-DD32B01A5491}" dt="2023-05-29T17:31:16.050" v="113" actId="21"/>
          <ac:picMkLst>
            <pc:docMk/>
            <pc:sldMk cId="3089877349" sldId="257"/>
            <ac:picMk id="6" creationId="{2073A3F9-2FAC-FD00-1995-F867286976ED}"/>
          </ac:picMkLst>
        </pc:picChg>
        <pc:picChg chg="del">
          <ac:chgData name="남 정현" userId="42c87c46deb7f138" providerId="LiveId" clId="{A8ADC49E-D863-40DB-9DC8-DD32B01A5491}" dt="2023-05-29T17:31:16.578" v="114" actId="21"/>
          <ac:picMkLst>
            <pc:docMk/>
            <pc:sldMk cId="3089877349" sldId="257"/>
            <ac:picMk id="8" creationId="{3F91FBD8-3E55-A78E-6855-95ED18DC150D}"/>
          </ac:picMkLst>
        </pc:picChg>
      </pc:sldChg>
      <pc:sldChg chg="addSp delSp modSp add mod">
        <pc:chgData name="남 정현" userId="42c87c46deb7f138" providerId="LiveId" clId="{A8ADC49E-D863-40DB-9DC8-DD32B01A5491}" dt="2023-05-29T17:33:52.343" v="188" actId="1076"/>
        <pc:sldMkLst>
          <pc:docMk/>
          <pc:sldMk cId="1853173571" sldId="258"/>
        </pc:sldMkLst>
        <pc:picChg chg="add mod">
          <ac:chgData name="남 정현" userId="42c87c46deb7f138" providerId="LiveId" clId="{A8ADC49E-D863-40DB-9DC8-DD32B01A5491}" dt="2023-05-29T17:33:52.343" v="188" actId="1076"/>
          <ac:picMkLst>
            <pc:docMk/>
            <pc:sldMk cId="1853173571" sldId="258"/>
            <ac:picMk id="4" creationId="{FA1E5D10-8344-DF59-66EA-C7E6D1EBF36F}"/>
          </ac:picMkLst>
        </pc:picChg>
        <pc:picChg chg="del">
          <ac:chgData name="남 정현" userId="42c87c46deb7f138" providerId="LiveId" clId="{A8ADC49E-D863-40DB-9DC8-DD32B01A5491}" dt="2023-05-29T17:33:46.272" v="186" actId="21"/>
          <ac:picMkLst>
            <pc:docMk/>
            <pc:sldMk cId="1853173571" sldId="258"/>
            <ac:picMk id="5" creationId="{EE0325CD-0675-98E5-065C-AE7633DD621F}"/>
          </ac:picMkLst>
        </pc:picChg>
      </pc:sldChg>
      <pc:sldChg chg="addSp delSp modSp add mod">
        <pc:chgData name="남 정현" userId="42c87c46deb7f138" providerId="LiveId" clId="{A8ADC49E-D863-40DB-9DC8-DD32B01A5491}" dt="2023-05-29T17:36:17.869" v="301" actId="1076"/>
        <pc:sldMkLst>
          <pc:docMk/>
          <pc:sldMk cId="2564033764" sldId="259"/>
        </pc:sldMkLst>
        <pc:spChg chg="mod">
          <ac:chgData name="남 정현" userId="42c87c46deb7f138" providerId="LiveId" clId="{A8ADC49E-D863-40DB-9DC8-DD32B01A5491}" dt="2023-05-29T17:35:20.464" v="228"/>
          <ac:spMkLst>
            <pc:docMk/>
            <pc:sldMk cId="2564033764" sldId="259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36:10.505" v="297" actId="1076"/>
          <ac:spMkLst>
            <pc:docMk/>
            <pc:sldMk cId="2564033764" sldId="259"/>
            <ac:spMk id="6" creationId="{5DF69C4B-9DDD-4074-2BC2-048EC82CBC37}"/>
          </ac:spMkLst>
        </pc:spChg>
        <pc:picChg chg="del">
          <ac:chgData name="남 정현" userId="42c87c46deb7f138" providerId="LiveId" clId="{A8ADC49E-D863-40DB-9DC8-DD32B01A5491}" dt="2023-05-29T17:34:14.021" v="191" actId="21"/>
          <ac:picMkLst>
            <pc:docMk/>
            <pc:sldMk cId="2564033764" sldId="259"/>
            <ac:picMk id="4" creationId="{FA1E5D10-8344-DF59-66EA-C7E6D1EBF36F}"/>
          </ac:picMkLst>
        </pc:picChg>
        <pc:picChg chg="add mod">
          <ac:chgData name="남 정현" userId="42c87c46deb7f138" providerId="LiveId" clId="{A8ADC49E-D863-40DB-9DC8-DD32B01A5491}" dt="2023-05-29T17:36:06.990" v="296" actId="1076"/>
          <ac:picMkLst>
            <pc:docMk/>
            <pc:sldMk cId="2564033764" sldId="259"/>
            <ac:picMk id="5" creationId="{31BB7D7A-7059-0C56-FC02-8C5A79432707}"/>
          </ac:picMkLst>
        </pc:picChg>
        <pc:picChg chg="add mod">
          <ac:chgData name="남 정현" userId="42c87c46deb7f138" providerId="LiveId" clId="{A8ADC49E-D863-40DB-9DC8-DD32B01A5491}" dt="2023-05-29T17:36:17.869" v="301" actId="1076"/>
          <ac:picMkLst>
            <pc:docMk/>
            <pc:sldMk cId="2564033764" sldId="259"/>
            <ac:picMk id="7" creationId="{7BD7BE05-5AFC-DAF3-EE85-804E59A74DFF}"/>
          </ac:picMkLst>
        </pc:picChg>
      </pc:sldChg>
      <pc:sldChg chg="addSp delSp modSp add mod">
        <pc:chgData name="남 정현" userId="42c87c46deb7f138" providerId="LiveId" clId="{A8ADC49E-D863-40DB-9DC8-DD32B01A5491}" dt="2023-05-29T17:37:36.933" v="366"/>
        <pc:sldMkLst>
          <pc:docMk/>
          <pc:sldMk cId="406526053" sldId="260"/>
        </pc:sldMkLst>
        <pc:spChg chg="mod">
          <ac:chgData name="남 정현" userId="42c87c46deb7f138" providerId="LiveId" clId="{A8ADC49E-D863-40DB-9DC8-DD32B01A5491}" dt="2023-05-29T17:37:36.933" v="366"/>
          <ac:spMkLst>
            <pc:docMk/>
            <pc:sldMk cId="406526053" sldId="260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37:28.531" v="345"/>
          <ac:spMkLst>
            <pc:docMk/>
            <pc:sldMk cId="406526053" sldId="260"/>
            <ac:spMk id="9" creationId="{901BA118-8252-0637-C560-0A36A462CB23}"/>
          </ac:spMkLst>
        </pc:spChg>
        <pc:picChg chg="add del">
          <ac:chgData name="남 정현" userId="42c87c46deb7f138" providerId="LiveId" clId="{A8ADC49E-D863-40DB-9DC8-DD32B01A5491}" dt="2023-05-29T17:36:04.472" v="295" actId="21"/>
          <ac:picMkLst>
            <pc:docMk/>
            <pc:sldMk cId="406526053" sldId="260"/>
            <ac:picMk id="4" creationId="{E2F56CA0-1A3D-975F-E023-EBFAC4036CB4}"/>
          </ac:picMkLst>
        </pc:picChg>
        <pc:picChg chg="add mod">
          <ac:chgData name="남 정현" userId="42c87c46deb7f138" providerId="LiveId" clId="{A8ADC49E-D863-40DB-9DC8-DD32B01A5491}" dt="2023-05-29T17:36:55.004" v="305" actId="1076"/>
          <ac:picMkLst>
            <pc:docMk/>
            <pc:sldMk cId="406526053" sldId="260"/>
            <ac:picMk id="6" creationId="{85EDDE6C-348A-6197-79C7-7BD8B372C007}"/>
          </ac:picMkLst>
        </pc:picChg>
        <pc:picChg chg="add mod">
          <ac:chgData name="남 정현" userId="42c87c46deb7f138" providerId="LiveId" clId="{A8ADC49E-D863-40DB-9DC8-DD32B01A5491}" dt="2023-05-29T17:37:12.446" v="308" actId="1076"/>
          <ac:picMkLst>
            <pc:docMk/>
            <pc:sldMk cId="406526053" sldId="260"/>
            <ac:picMk id="8" creationId="{6CC32A30-9CC1-84E4-8D05-E1252BCF1BA3}"/>
          </ac:picMkLst>
        </pc:picChg>
      </pc:sldChg>
      <pc:sldChg chg="addSp modSp add mod">
        <pc:chgData name="남 정현" userId="42c87c46deb7f138" providerId="LiveId" clId="{A8ADC49E-D863-40DB-9DC8-DD32B01A5491}" dt="2023-05-29T17:39:06.587" v="475" actId="1076"/>
        <pc:sldMkLst>
          <pc:docMk/>
          <pc:sldMk cId="3278867389" sldId="261"/>
        </pc:sldMkLst>
        <pc:spChg chg="mod">
          <ac:chgData name="남 정현" userId="42c87c46deb7f138" providerId="LiveId" clId="{A8ADC49E-D863-40DB-9DC8-DD32B01A5491}" dt="2023-05-29T17:38:16.840" v="396"/>
          <ac:spMkLst>
            <pc:docMk/>
            <pc:sldMk cId="3278867389" sldId="261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39:06.587" v="475" actId="1076"/>
          <ac:spMkLst>
            <pc:docMk/>
            <pc:sldMk cId="3278867389" sldId="261"/>
            <ac:spMk id="5" creationId="{DCE3470A-E579-9218-80ED-AC9E09C70000}"/>
          </ac:spMkLst>
        </pc:spChg>
        <pc:picChg chg="add mod">
          <ac:chgData name="남 정현" userId="42c87c46deb7f138" providerId="LiveId" clId="{A8ADC49E-D863-40DB-9DC8-DD32B01A5491}" dt="2023-05-29T17:38:11.616" v="369" actId="1076"/>
          <ac:picMkLst>
            <pc:docMk/>
            <pc:sldMk cId="3278867389" sldId="261"/>
            <ac:picMk id="4" creationId="{46FA34DB-F6B0-4A44-EC52-26B1CC136A28}"/>
          </ac:picMkLst>
        </pc:picChg>
      </pc:sldChg>
      <pc:sldChg chg="addSp modSp add mod ord">
        <pc:chgData name="남 정현" userId="42c87c46deb7f138" providerId="LiveId" clId="{A8ADC49E-D863-40DB-9DC8-DD32B01A5491}" dt="2023-05-29T17:40:25.894" v="504"/>
        <pc:sldMkLst>
          <pc:docMk/>
          <pc:sldMk cId="1417162505" sldId="262"/>
        </pc:sldMkLst>
        <pc:spChg chg="mod">
          <ac:chgData name="남 정현" userId="42c87c46deb7f138" providerId="LiveId" clId="{A8ADC49E-D863-40DB-9DC8-DD32B01A5491}" dt="2023-05-29T17:39:59.384" v="491"/>
          <ac:spMkLst>
            <pc:docMk/>
            <pc:sldMk cId="1417162505" sldId="262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0:18.511" v="502" actId="1076"/>
          <ac:spMkLst>
            <pc:docMk/>
            <pc:sldMk cId="1417162505" sldId="262"/>
            <ac:spMk id="5" creationId="{966A332B-AD34-88A6-8935-8D8F503FA970}"/>
          </ac:spMkLst>
        </pc:spChg>
        <pc:picChg chg="add mod">
          <ac:chgData name="남 정현" userId="42c87c46deb7f138" providerId="LiveId" clId="{A8ADC49E-D863-40DB-9DC8-DD32B01A5491}" dt="2023-05-29T17:39:47.650" v="480" actId="1076"/>
          <ac:picMkLst>
            <pc:docMk/>
            <pc:sldMk cId="1417162505" sldId="262"/>
            <ac:picMk id="4" creationId="{A2B2DE45-CC6D-B942-8F7D-2EC35CD2B25E}"/>
          </ac:picMkLst>
        </pc:picChg>
      </pc:sldChg>
      <pc:sldChg chg="addSp modSp add mod">
        <pc:chgData name="남 정현" userId="42c87c46deb7f138" providerId="LiveId" clId="{A8ADC49E-D863-40DB-9DC8-DD32B01A5491}" dt="2023-05-29T17:41:56.388" v="555" actId="1076"/>
        <pc:sldMkLst>
          <pc:docMk/>
          <pc:sldMk cId="3290910051" sldId="263"/>
        </pc:sldMkLst>
        <pc:spChg chg="mod">
          <ac:chgData name="남 정현" userId="42c87c46deb7f138" providerId="LiveId" clId="{A8ADC49E-D863-40DB-9DC8-DD32B01A5491}" dt="2023-05-29T17:40:30.429" v="505"/>
          <ac:spMkLst>
            <pc:docMk/>
            <pc:sldMk cId="3290910051" sldId="263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1:56.388" v="555" actId="1076"/>
          <ac:spMkLst>
            <pc:docMk/>
            <pc:sldMk cId="3290910051" sldId="263"/>
            <ac:spMk id="3" creationId="{DB5156C2-F23C-8505-8697-B9E530CAD8C5}"/>
          </ac:spMkLst>
        </pc:spChg>
        <pc:picChg chg="add mod">
          <ac:chgData name="남 정현" userId="42c87c46deb7f138" providerId="LiveId" clId="{A8ADC49E-D863-40DB-9DC8-DD32B01A5491}" dt="2023-05-29T17:41:53.162" v="554" actId="1076"/>
          <ac:picMkLst>
            <pc:docMk/>
            <pc:sldMk cId="3290910051" sldId="263"/>
            <ac:picMk id="5" creationId="{CCF2F3F2-CB49-6153-54A6-8FAF37AEF989}"/>
          </ac:picMkLst>
        </pc:picChg>
      </pc:sldChg>
      <pc:sldChg chg="addSp modSp add mod">
        <pc:chgData name="남 정현" userId="42c87c46deb7f138" providerId="LiveId" clId="{A8ADC49E-D863-40DB-9DC8-DD32B01A5491}" dt="2023-05-29T17:41:27.307" v="538" actId="1076"/>
        <pc:sldMkLst>
          <pc:docMk/>
          <pc:sldMk cId="1790879970" sldId="264"/>
        </pc:sldMkLst>
        <pc:spChg chg="mod">
          <ac:chgData name="남 정현" userId="42c87c46deb7f138" providerId="LiveId" clId="{A8ADC49E-D863-40DB-9DC8-DD32B01A5491}" dt="2023-05-29T17:40:35.424" v="506"/>
          <ac:spMkLst>
            <pc:docMk/>
            <pc:sldMk cId="1790879970" sldId="264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1:27.307" v="538" actId="1076"/>
          <ac:spMkLst>
            <pc:docMk/>
            <pc:sldMk cId="1790879970" sldId="264"/>
            <ac:spMk id="5" creationId="{41AFAC56-FE20-64F4-7542-DABC0EA9D85D}"/>
          </ac:spMkLst>
        </pc:spChg>
        <pc:picChg chg="add mod">
          <ac:chgData name="남 정현" userId="42c87c46deb7f138" providerId="LiveId" clId="{A8ADC49E-D863-40DB-9DC8-DD32B01A5491}" dt="2023-05-29T17:41:07.923" v="509" actId="1076"/>
          <ac:picMkLst>
            <pc:docMk/>
            <pc:sldMk cId="1790879970" sldId="264"/>
            <ac:picMk id="4" creationId="{80B5511C-8006-C488-2557-590AB37A1517}"/>
          </ac:picMkLst>
        </pc:picChg>
      </pc:sldChg>
      <pc:sldChg chg="addSp modSp add mod">
        <pc:chgData name="남 정현" userId="42c87c46deb7f138" providerId="LiveId" clId="{A8ADC49E-D863-40DB-9DC8-DD32B01A5491}" dt="2023-05-29T17:43:00.107" v="670" actId="1076"/>
        <pc:sldMkLst>
          <pc:docMk/>
          <pc:sldMk cId="2740449593" sldId="265"/>
        </pc:sldMkLst>
        <pc:spChg chg="mod">
          <ac:chgData name="남 정현" userId="42c87c46deb7f138" providerId="LiveId" clId="{A8ADC49E-D863-40DB-9DC8-DD32B01A5491}" dt="2023-05-29T17:42:25.310" v="586"/>
          <ac:spMkLst>
            <pc:docMk/>
            <pc:sldMk cId="2740449593" sldId="265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3:00.107" v="670" actId="1076"/>
          <ac:spMkLst>
            <pc:docMk/>
            <pc:sldMk cId="2740449593" sldId="265"/>
            <ac:spMk id="5" creationId="{22EBD92D-5D8E-489C-2A80-09825C436E91}"/>
          </ac:spMkLst>
        </pc:spChg>
        <pc:picChg chg="add mod">
          <ac:chgData name="남 정현" userId="42c87c46deb7f138" providerId="LiveId" clId="{A8ADC49E-D863-40DB-9DC8-DD32B01A5491}" dt="2023-05-29T17:42:17.198" v="558" actId="1076"/>
          <ac:picMkLst>
            <pc:docMk/>
            <pc:sldMk cId="2740449593" sldId="265"/>
            <ac:picMk id="4" creationId="{3F1B4C02-A8AD-27AE-A6E6-F10A7462230D}"/>
          </ac:picMkLst>
        </pc:picChg>
      </pc:sldChg>
      <pc:sldChg chg="addSp modSp add mod">
        <pc:chgData name="남 정현" userId="42c87c46deb7f138" providerId="LiveId" clId="{A8ADC49E-D863-40DB-9DC8-DD32B01A5491}" dt="2023-05-29T17:43:54.794" v="738" actId="5793"/>
        <pc:sldMkLst>
          <pc:docMk/>
          <pc:sldMk cId="1789405189" sldId="266"/>
        </pc:sldMkLst>
        <pc:spChg chg="mod">
          <ac:chgData name="남 정현" userId="42c87c46deb7f138" providerId="LiveId" clId="{A8ADC49E-D863-40DB-9DC8-DD32B01A5491}" dt="2023-05-29T17:43:54.794" v="738" actId="5793"/>
          <ac:spMkLst>
            <pc:docMk/>
            <pc:sldMk cId="1789405189" sldId="266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3:45.913" v="710" actId="1076"/>
          <ac:spMkLst>
            <pc:docMk/>
            <pc:sldMk cId="1789405189" sldId="266"/>
            <ac:spMk id="5" creationId="{37F4B814-2913-657D-7193-D49F945ABA02}"/>
          </ac:spMkLst>
        </pc:spChg>
        <pc:picChg chg="add mod">
          <ac:chgData name="남 정현" userId="42c87c46deb7f138" providerId="LiveId" clId="{A8ADC49E-D863-40DB-9DC8-DD32B01A5491}" dt="2023-05-29T17:43:26.165" v="673" actId="1076"/>
          <ac:picMkLst>
            <pc:docMk/>
            <pc:sldMk cId="1789405189" sldId="266"/>
            <ac:picMk id="4" creationId="{7699FCD5-D029-058C-9935-1D69611C9122}"/>
          </ac:picMkLst>
        </pc:picChg>
      </pc:sldChg>
      <pc:sldChg chg="addSp modSp add mod">
        <pc:chgData name="남 정현" userId="42c87c46deb7f138" providerId="LiveId" clId="{A8ADC49E-D863-40DB-9DC8-DD32B01A5491}" dt="2023-05-29T17:45:06.141" v="771"/>
        <pc:sldMkLst>
          <pc:docMk/>
          <pc:sldMk cId="1722360389" sldId="267"/>
        </pc:sldMkLst>
        <pc:spChg chg="mod">
          <ac:chgData name="남 정현" userId="42c87c46deb7f138" providerId="LiveId" clId="{A8ADC49E-D863-40DB-9DC8-DD32B01A5491}" dt="2023-05-29T17:45:06.141" v="771"/>
          <ac:spMkLst>
            <pc:docMk/>
            <pc:sldMk cId="1722360389" sldId="267"/>
            <ac:spMk id="2" creationId="{00000000-0000-0000-0000-000000000000}"/>
          </ac:spMkLst>
        </pc:spChg>
        <pc:picChg chg="add mod">
          <ac:chgData name="남 정현" userId="42c87c46deb7f138" providerId="LiveId" clId="{A8ADC49E-D863-40DB-9DC8-DD32B01A5491}" dt="2023-05-29T17:44:58.029" v="744" actId="1076"/>
          <ac:picMkLst>
            <pc:docMk/>
            <pc:sldMk cId="1722360389" sldId="267"/>
            <ac:picMk id="4" creationId="{BD216CE2-FB2D-6C0F-F2F5-F87E9F4162C3}"/>
          </ac:picMkLst>
        </pc:picChg>
      </pc:sldChg>
      <pc:sldChg chg="addSp modSp add mod">
        <pc:chgData name="남 정현" userId="42c87c46deb7f138" providerId="LiveId" clId="{A8ADC49E-D863-40DB-9DC8-DD32B01A5491}" dt="2023-05-29T17:45:45.950" v="886" actId="1076"/>
        <pc:sldMkLst>
          <pc:docMk/>
          <pc:sldMk cId="2662623452" sldId="268"/>
        </pc:sldMkLst>
        <pc:spChg chg="mod">
          <ac:chgData name="남 정현" userId="42c87c46deb7f138" providerId="LiveId" clId="{A8ADC49E-D863-40DB-9DC8-DD32B01A5491}" dt="2023-05-29T17:45:08.943" v="772"/>
          <ac:spMkLst>
            <pc:docMk/>
            <pc:sldMk cId="2662623452" sldId="268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5:45.950" v="886" actId="1076"/>
          <ac:spMkLst>
            <pc:docMk/>
            <pc:sldMk cId="2662623452" sldId="268"/>
            <ac:spMk id="5" creationId="{A69309D2-3A30-1463-B3EF-0B1A53B4246D}"/>
          </ac:spMkLst>
        </pc:spChg>
        <pc:picChg chg="add">
          <ac:chgData name="남 정현" userId="42c87c46deb7f138" providerId="LiveId" clId="{A8ADC49E-D863-40DB-9DC8-DD32B01A5491}" dt="2023-05-29T17:44:51.260" v="742" actId="22"/>
          <ac:picMkLst>
            <pc:docMk/>
            <pc:sldMk cId="2662623452" sldId="268"/>
            <ac:picMk id="4" creationId="{21D99632-EBA7-80DA-5B44-1D38FFE2359C}"/>
          </ac:picMkLst>
        </pc:picChg>
      </pc:sldChg>
      <pc:sldChg chg="addSp modSp add mod">
        <pc:chgData name="남 정현" userId="42c87c46deb7f138" providerId="LiveId" clId="{A8ADC49E-D863-40DB-9DC8-DD32B01A5491}" dt="2023-05-29T17:46:22.699" v="919" actId="1076"/>
        <pc:sldMkLst>
          <pc:docMk/>
          <pc:sldMk cId="776403081" sldId="269"/>
        </pc:sldMkLst>
        <pc:spChg chg="mod">
          <ac:chgData name="남 정현" userId="42c87c46deb7f138" providerId="LiveId" clId="{A8ADC49E-D863-40DB-9DC8-DD32B01A5491}" dt="2023-05-29T17:45:10.742" v="773"/>
          <ac:spMkLst>
            <pc:docMk/>
            <pc:sldMk cId="776403081" sldId="269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46:22.699" v="919" actId="1076"/>
          <ac:spMkLst>
            <pc:docMk/>
            <pc:sldMk cId="776403081" sldId="269"/>
            <ac:spMk id="5" creationId="{A0C57E68-16CA-6213-8CF6-8D7E79F5C84C}"/>
          </ac:spMkLst>
        </pc:spChg>
        <pc:picChg chg="add">
          <ac:chgData name="남 정현" userId="42c87c46deb7f138" providerId="LiveId" clId="{A8ADC49E-D863-40DB-9DC8-DD32B01A5491}" dt="2023-05-29T17:46:00.543" v="887" actId="22"/>
          <ac:picMkLst>
            <pc:docMk/>
            <pc:sldMk cId="776403081" sldId="269"/>
            <ac:picMk id="4" creationId="{72EE657F-552E-CBFE-274C-204AF791AE3B}"/>
          </ac:picMkLst>
        </pc:picChg>
      </pc:sldChg>
      <pc:sldChg chg="addSp delSp modSp add mod">
        <pc:chgData name="남 정현" userId="42c87c46deb7f138" providerId="LiveId" clId="{A8ADC49E-D863-40DB-9DC8-DD32B01A5491}" dt="2023-05-29T17:55:58.647" v="1018" actId="22"/>
        <pc:sldMkLst>
          <pc:docMk/>
          <pc:sldMk cId="4247803234" sldId="270"/>
        </pc:sldMkLst>
        <pc:spChg chg="mod">
          <ac:chgData name="남 정현" userId="42c87c46deb7f138" providerId="LiveId" clId="{A8ADC49E-D863-40DB-9DC8-DD32B01A5491}" dt="2023-05-29T17:47:00.279" v="953"/>
          <ac:spMkLst>
            <pc:docMk/>
            <pc:sldMk cId="4247803234" sldId="270"/>
            <ac:spMk id="2" creationId="{00000000-0000-0000-0000-000000000000}"/>
          </ac:spMkLst>
        </pc:spChg>
        <pc:picChg chg="add del">
          <ac:chgData name="남 정현" userId="42c87c46deb7f138" providerId="LiveId" clId="{A8ADC49E-D863-40DB-9DC8-DD32B01A5491}" dt="2023-05-29T17:55:37.164" v="1015" actId="21"/>
          <ac:picMkLst>
            <pc:docMk/>
            <pc:sldMk cId="4247803234" sldId="270"/>
            <ac:picMk id="4" creationId="{D2F6CA77-049C-9365-44C2-8BD0EE1857E0}"/>
          </ac:picMkLst>
        </pc:picChg>
        <pc:picChg chg="add del mod">
          <ac:chgData name="남 정현" userId="42c87c46deb7f138" providerId="LiveId" clId="{A8ADC49E-D863-40DB-9DC8-DD32B01A5491}" dt="2023-05-29T17:55:49.726" v="1017" actId="21"/>
          <ac:picMkLst>
            <pc:docMk/>
            <pc:sldMk cId="4247803234" sldId="270"/>
            <ac:picMk id="6" creationId="{86599485-CCB7-12AB-406B-832351F1D2C5}"/>
          </ac:picMkLst>
        </pc:picChg>
        <pc:picChg chg="add">
          <ac:chgData name="남 정현" userId="42c87c46deb7f138" providerId="LiveId" clId="{A8ADC49E-D863-40DB-9DC8-DD32B01A5491}" dt="2023-05-29T17:55:58.647" v="1018" actId="22"/>
          <ac:picMkLst>
            <pc:docMk/>
            <pc:sldMk cId="4247803234" sldId="270"/>
            <ac:picMk id="8" creationId="{7DA111E1-A2BE-F153-102D-00F0DF0C9304}"/>
          </ac:picMkLst>
        </pc:picChg>
      </pc:sldChg>
      <pc:sldChg chg="addSp delSp modSp add mod">
        <pc:chgData name="남 정현" userId="42c87c46deb7f138" providerId="LiveId" clId="{A8ADC49E-D863-40DB-9DC8-DD32B01A5491}" dt="2023-05-29T17:56:51.863" v="1138" actId="1076"/>
        <pc:sldMkLst>
          <pc:docMk/>
          <pc:sldMk cId="2657723376" sldId="271"/>
        </pc:sldMkLst>
        <pc:spChg chg="mod">
          <ac:chgData name="남 정현" userId="42c87c46deb7f138" providerId="LiveId" clId="{A8ADC49E-D863-40DB-9DC8-DD32B01A5491}" dt="2023-05-29T17:47:02.821" v="954"/>
          <ac:spMkLst>
            <pc:docMk/>
            <pc:sldMk cId="2657723376" sldId="271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56:51.863" v="1138" actId="1076"/>
          <ac:spMkLst>
            <pc:docMk/>
            <pc:sldMk cId="2657723376" sldId="271"/>
            <ac:spMk id="7" creationId="{3CC15C13-89DD-C574-8FC7-464F413600D6}"/>
          </ac:spMkLst>
        </pc:spChg>
        <pc:picChg chg="add del">
          <ac:chgData name="남 정현" userId="42c87c46deb7f138" providerId="LiveId" clId="{A8ADC49E-D863-40DB-9DC8-DD32B01A5491}" dt="2023-05-29T17:56:07.060" v="1019" actId="21"/>
          <ac:picMkLst>
            <pc:docMk/>
            <pc:sldMk cId="2657723376" sldId="271"/>
            <ac:picMk id="4" creationId="{95FCAAFC-8E15-F8B9-9937-B78C7177D54B}"/>
          </ac:picMkLst>
        </pc:picChg>
        <pc:picChg chg="add">
          <ac:chgData name="남 정현" userId="42c87c46deb7f138" providerId="LiveId" clId="{A8ADC49E-D863-40DB-9DC8-DD32B01A5491}" dt="2023-05-29T17:56:13.911" v="1020" actId="22"/>
          <ac:picMkLst>
            <pc:docMk/>
            <pc:sldMk cId="2657723376" sldId="271"/>
            <ac:picMk id="6" creationId="{54110D9A-8681-D37D-1088-23E8053449DB}"/>
          </ac:picMkLst>
        </pc:picChg>
      </pc:sldChg>
      <pc:sldChg chg="addSp modSp add mod">
        <pc:chgData name="남 정현" userId="42c87c46deb7f138" providerId="LiveId" clId="{A8ADC49E-D863-40DB-9DC8-DD32B01A5491}" dt="2023-05-29T17:55:08.023" v="1010"/>
        <pc:sldMkLst>
          <pc:docMk/>
          <pc:sldMk cId="773671456" sldId="272"/>
        </pc:sldMkLst>
        <pc:spChg chg="mod">
          <ac:chgData name="남 정현" userId="42c87c46deb7f138" providerId="LiveId" clId="{A8ADC49E-D863-40DB-9DC8-DD32B01A5491}" dt="2023-05-29T17:47:03.980" v="955"/>
          <ac:spMkLst>
            <pc:docMk/>
            <pc:sldMk cId="773671456" sldId="272"/>
            <ac:spMk id="2" creationId="{00000000-0000-0000-0000-000000000000}"/>
          </ac:spMkLst>
        </pc:spChg>
        <pc:spChg chg="add mod">
          <ac:chgData name="남 정현" userId="42c87c46deb7f138" providerId="LiveId" clId="{A8ADC49E-D863-40DB-9DC8-DD32B01A5491}" dt="2023-05-29T17:54:11.561" v="983" actId="1076"/>
          <ac:spMkLst>
            <pc:docMk/>
            <pc:sldMk cId="773671456" sldId="272"/>
            <ac:spMk id="5" creationId="{9DF3325A-EE8F-5EF4-8AED-983FBDE73C86}"/>
          </ac:spMkLst>
        </pc:spChg>
        <pc:spChg chg="add mod">
          <ac:chgData name="남 정현" userId="42c87c46deb7f138" providerId="LiveId" clId="{A8ADC49E-D863-40DB-9DC8-DD32B01A5491}" dt="2023-05-29T17:54:42.451" v="997" actId="1076"/>
          <ac:spMkLst>
            <pc:docMk/>
            <pc:sldMk cId="773671456" sldId="272"/>
            <ac:spMk id="8" creationId="{16C19786-67AA-5CD7-68AD-8C0A5707219F}"/>
          </ac:spMkLst>
        </pc:spChg>
        <pc:spChg chg="add mod">
          <ac:chgData name="남 정현" userId="42c87c46deb7f138" providerId="LiveId" clId="{A8ADC49E-D863-40DB-9DC8-DD32B01A5491}" dt="2023-05-29T17:55:08.023" v="1010"/>
          <ac:spMkLst>
            <pc:docMk/>
            <pc:sldMk cId="773671456" sldId="272"/>
            <ac:spMk id="11" creationId="{A5CCB520-B40C-7EF9-6B73-75E0DB68F689}"/>
          </ac:spMkLst>
        </pc:spChg>
        <pc:picChg chg="add mod">
          <ac:chgData name="남 정현" userId="42c87c46deb7f138" providerId="LiveId" clId="{A8ADC49E-D863-40DB-9DC8-DD32B01A5491}" dt="2023-05-29T17:54:00.572" v="959" actId="1076"/>
          <ac:picMkLst>
            <pc:docMk/>
            <pc:sldMk cId="773671456" sldId="272"/>
            <ac:picMk id="4" creationId="{0B0476C6-F8B4-2DE6-8968-F5DAEA0EDBF5}"/>
          </ac:picMkLst>
        </pc:picChg>
        <pc:picChg chg="add mod">
          <ac:chgData name="남 정현" userId="42c87c46deb7f138" providerId="LiveId" clId="{A8ADC49E-D863-40DB-9DC8-DD32B01A5491}" dt="2023-05-29T17:54:29.142" v="985" actId="1076"/>
          <ac:picMkLst>
            <pc:docMk/>
            <pc:sldMk cId="773671456" sldId="272"/>
            <ac:picMk id="7" creationId="{6F3634ED-565D-F9BF-9F4A-65C88131A816}"/>
          </ac:picMkLst>
        </pc:picChg>
        <pc:picChg chg="add mod">
          <ac:chgData name="남 정현" userId="42c87c46deb7f138" providerId="LiveId" clId="{A8ADC49E-D863-40DB-9DC8-DD32B01A5491}" dt="2023-05-29T17:54:56.319" v="999" actId="1076"/>
          <ac:picMkLst>
            <pc:docMk/>
            <pc:sldMk cId="773671456" sldId="272"/>
            <ac:picMk id="10" creationId="{E87D6B8B-A05A-7B9D-8AA1-0B75D79699F7}"/>
          </ac:picMkLst>
        </pc:picChg>
      </pc:sldChg>
      <pc:sldChg chg="add del">
        <pc:chgData name="남 정현" userId="42c87c46deb7f138" providerId="LiveId" clId="{A8ADC49E-D863-40DB-9DC8-DD32B01A5491}" dt="2023-05-29T17:55:17.342" v="1011" actId="2696"/>
        <pc:sldMkLst>
          <pc:docMk/>
          <pc:sldMk cId="1797639011" sldId="273"/>
        </pc:sldMkLst>
      </pc:sldChg>
      <pc:sldChg chg="addSp delSp modSp new mod">
        <pc:chgData name="남 정현" userId="42c87c46deb7f138" providerId="LiveId" clId="{A8ADC49E-D863-40DB-9DC8-DD32B01A5491}" dt="2023-05-29T18:01:03.682" v="1373" actId="1076"/>
        <pc:sldMkLst>
          <pc:docMk/>
          <pc:sldMk cId="3414400430" sldId="273"/>
        </pc:sldMkLst>
        <pc:spChg chg="mod">
          <ac:chgData name="남 정현" userId="42c87c46deb7f138" providerId="LiveId" clId="{A8ADC49E-D863-40DB-9DC8-DD32B01A5491}" dt="2023-05-29T17:59:01.258" v="1228" actId="20577"/>
          <ac:spMkLst>
            <pc:docMk/>
            <pc:sldMk cId="3414400430" sldId="273"/>
            <ac:spMk id="2" creationId="{E7EA500B-25AC-D4D2-C0D0-BD4AF36F4518}"/>
          </ac:spMkLst>
        </pc:spChg>
        <pc:spChg chg="del">
          <ac:chgData name="남 정현" userId="42c87c46deb7f138" providerId="LiveId" clId="{A8ADC49E-D863-40DB-9DC8-DD32B01A5491}" dt="2023-05-29T17:58:08.158" v="1151" actId="21"/>
          <ac:spMkLst>
            <pc:docMk/>
            <pc:sldMk cId="3414400430" sldId="273"/>
            <ac:spMk id="3" creationId="{F093B769-54CC-FD51-8C2A-B4718341FF2D}"/>
          </ac:spMkLst>
        </pc:spChg>
        <pc:spChg chg="add mod">
          <ac:chgData name="남 정현" userId="42c87c46deb7f138" providerId="LiveId" clId="{A8ADC49E-D863-40DB-9DC8-DD32B01A5491}" dt="2023-05-29T18:01:03.682" v="1373" actId="1076"/>
          <ac:spMkLst>
            <pc:docMk/>
            <pc:sldMk cId="3414400430" sldId="273"/>
            <ac:spMk id="6" creationId="{25A05540-EFFF-F89E-AFA9-AFDB8BDB8BDF}"/>
          </ac:spMkLst>
        </pc:spChg>
        <pc:picChg chg="add mod">
          <ac:chgData name="남 정현" userId="42c87c46deb7f138" providerId="LiveId" clId="{A8ADC49E-D863-40DB-9DC8-DD32B01A5491}" dt="2023-05-29T18:00:14.882" v="1230" actId="1076"/>
          <ac:picMkLst>
            <pc:docMk/>
            <pc:sldMk cId="3414400430" sldId="273"/>
            <ac:picMk id="5" creationId="{569109D9-E089-B1DA-F843-8041D339F945}"/>
          </ac:picMkLst>
        </pc:picChg>
      </pc:sldChg>
      <pc:sldChg chg="add del">
        <pc:chgData name="남 정현" userId="42c87c46deb7f138" providerId="LiveId" clId="{A8ADC49E-D863-40DB-9DC8-DD32B01A5491}" dt="2023-05-29T17:55:18.106" v="1012" actId="2696"/>
        <pc:sldMkLst>
          <pc:docMk/>
          <pc:sldMk cId="1036275625" sldId="274"/>
        </pc:sldMkLst>
      </pc:sldChg>
      <pc:sldChg chg="addSp delSp modSp add mod">
        <pc:chgData name="남 정현" userId="42c87c46deb7f138" providerId="LiveId" clId="{A8ADC49E-D863-40DB-9DC8-DD32B01A5491}" dt="2023-05-29T18:10:33.585" v="1982" actId="1076"/>
        <pc:sldMkLst>
          <pc:docMk/>
          <pc:sldMk cId="1568117760" sldId="274"/>
        </pc:sldMkLst>
        <pc:spChg chg="del">
          <ac:chgData name="남 정현" userId="42c87c46deb7f138" providerId="LiveId" clId="{A8ADC49E-D863-40DB-9DC8-DD32B01A5491}" dt="2023-05-29T18:01:09.359" v="1376" actId="21"/>
          <ac:spMkLst>
            <pc:docMk/>
            <pc:sldMk cId="1568117760" sldId="274"/>
            <ac:spMk id="6" creationId="{25A05540-EFFF-F89E-AFA9-AFDB8BDB8BDF}"/>
          </ac:spMkLst>
        </pc:spChg>
        <pc:spChg chg="add mod">
          <ac:chgData name="남 정현" userId="42c87c46deb7f138" providerId="LiveId" clId="{A8ADC49E-D863-40DB-9DC8-DD32B01A5491}" dt="2023-05-29T18:09:58.349" v="1932" actId="208"/>
          <ac:spMkLst>
            <pc:docMk/>
            <pc:sldMk cId="1568117760" sldId="274"/>
            <ac:spMk id="7" creationId="{42EF8F62-9BD9-F1B0-CCCF-4D42FA6D7E50}"/>
          </ac:spMkLst>
        </pc:spChg>
        <pc:spChg chg="add mod">
          <ac:chgData name="남 정현" userId="42c87c46deb7f138" providerId="LiveId" clId="{A8ADC49E-D863-40DB-9DC8-DD32B01A5491}" dt="2023-05-29T18:10:33.585" v="1982" actId="1076"/>
          <ac:spMkLst>
            <pc:docMk/>
            <pc:sldMk cId="1568117760" sldId="274"/>
            <ac:spMk id="10" creationId="{F650C016-2047-7E79-21F3-1B13891212C2}"/>
          </ac:spMkLst>
        </pc:spChg>
        <pc:picChg chg="add mod">
          <ac:chgData name="남 정현" userId="42c87c46deb7f138" providerId="LiveId" clId="{A8ADC49E-D863-40DB-9DC8-DD32B01A5491}" dt="2023-05-29T18:01:35.914" v="1378" actId="1076"/>
          <ac:picMkLst>
            <pc:docMk/>
            <pc:sldMk cId="1568117760" sldId="274"/>
            <ac:picMk id="4" creationId="{BBEDB195-653E-F172-EF85-41FB98EA346D}"/>
          </ac:picMkLst>
        </pc:picChg>
        <pc:picChg chg="del">
          <ac:chgData name="남 정현" userId="42c87c46deb7f138" providerId="LiveId" clId="{A8ADC49E-D863-40DB-9DC8-DD32B01A5491}" dt="2023-05-29T18:01:08.329" v="1375" actId="21"/>
          <ac:picMkLst>
            <pc:docMk/>
            <pc:sldMk cId="1568117760" sldId="274"/>
            <ac:picMk id="5" creationId="{569109D9-E089-B1DA-F843-8041D339F945}"/>
          </ac:picMkLst>
        </pc:picChg>
        <pc:cxnChg chg="add">
          <ac:chgData name="남 정현" userId="42c87c46deb7f138" providerId="LiveId" clId="{A8ADC49E-D863-40DB-9DC8-DD32B01A5491}" dt="2023-05-29T18:10:05.970" v="1933" actId="11529"/>
          <ac:cxnSpMkLst>
            <pc:docMk/>
            <pc:sldMk cId="1568117760" sldId="274"/>
            <ac:cxnSpMk id="9" creationId="{E041D44C-984B-74F4-F2EE-D15D952FCC96}"/>
          </ac:cxnSpMkLst>
        </pc:cxnChg>
      </pc:sldChg>
      <pc:sldChg chg="addSp delSp modSp new mod">
        <pc:chgData name="남 정현" userId="42c87c46deb7f138" providerId="LiveId" clId="{A8ADC49E-D863-40DB-9DC8-DD32B01A5491}" dt="2023-05-29T18:04:38.508" v="1576"/>
        <pc:sldMkLst>
          <pc:docMk/>
          <pc:sldMk cId="2721125891" sldId="275"/>
        </pc:sldMkLst>
        <pc:spChg chg="del">
          <ac:chgData name="남 정현" userId="42c87c46deb7f138" providerId="LiveId" clId="{A8ADC49E-D863-40DB-9DC8-DD32B01A5491}" dt="2023-05-29T18:02:37.784" v="1382" actId="21"/>
          <ac:spMkLst>
            <pc:docMk/>
            <pc:sldMk cId="2721125891" sldId="275"/>
            <ac:spMk id="2" creationId="{AE96721B-10D9-0C19-2DB5-343E833A47DC}"/>
          </ac:spMkLst>
        </pc:spChg>
        <pc:spChg chg="del">
          <ac:chgData name="남 정현" userId="42c87c46deb7f138" providerId="LiveId" clId="{A8ADC49E-D863-40DB-9DC8-DD32B01A5491}" dt="2023-05-29T18:02:35.110" v="1381" actId="21"/>
          <ac:spMkLst>
            <pc:docMk/>
            <pc:sldMk cId="2721125891" sldId="275"/>
            <ac:spMk id="3" creationId="{62A357AB-F91A-15CB-0ED1-B0D926E8C152}"/>
          </ac:spMkLst>
        </pc:spChg>
        <pc:spChg chg="add mod">
          <ac:chgData name="남 정현" userId="42c87c46deb7f138" providerId="LiveId" clId="{A8ADC49E-D863-40DB-9DC8-DD32B01A5491}" dt="2023-05-29T18:02:40.683" v="1383"/>
          <ac:spMkLst>
            <pc:docMk/>
            <pc:sldMk cId="2721125891" sldId="275"/>
            <ac:spMk id="6" creationId="{6ED36F33-DD4C-2299-4608-25CBBB29FEB9}"/>
          </ac:spMkLst>
        </pc:spChg>
        <pc:spChg chg="add mod">
          <ac:chgData name="남 정현" userId="42c87c46deb7f138" providerId="LiveId" clId="{A8ADC49E-D863-40DB-9DC8-DD32B01A5491}" dt="2023-05-29T18:03:31.770" v="1456" actId="1076"/>
          <ac:spMkLst>
            <pc:docMk/>
            <pc:sldMk cId="2721125891" sldId="275"/>
            <ac:spMk id="7" creationId="{E6ED5BF0-20B2-836B-9234-ED84CED1A52C}"/>
          </ac:spMkLst>
        </pc:spChg>
        <pc:spChg chg="add mod">
          <ac:chgData name="남 정현" userId="42c87c46deb7f138" providerId="LiveId" clId="{A8ADC49E-D863-40DB-9DC8-DD32B01A5491}" dt="2023-05-29T18:04:38.508" v="1576"/>
          <ac:spMkLst>
            <pc:docMk/>
            <pc:sldMk cId="2721125891" sldId="275"/>
            <ac:spMk id="10" creationId="{FF69D3B4-B64B-9D9F-9EAD-EC656BADBEBC}"/>
          </ac:spMkLst>
        </pc:spChg>
        <pc:picChg chg="add mod">
          <ac:chgData name="남 정현" userId="42c87c46deb7f138" providerId="LiveId" clId="{A8ADC49E-D863-40DB-9DC8-DD32B01A5491}" dt="2023-05-29T18:02:45.684" v="1384" actId="1076"/>
          <ac:picMkLst>
            <pc:docMk/>
            <pc:sldMk cId="2721125891" sldId="275"/>
            <ac:picMk id="5" creationId="{5B7081FE-2D9E-7151-0077-7356A5DE61A9}"/>
          </ac:picMkLst>
        </pc:picChg>
        <pc:picChg chg="add mod">
          <ac:chgData name="남 정현" userId="42c87c46deb7f138" providerId="LiveId" clId="{A8ADC49E-D863-40DB-9DC8-DD32B01A5491}" dt="2023-05-29T18:04:06.073" v="1458" actId="1076"/>
          <ac:picMkLst>
            <pc:docMk/>
            <pc:sldMk cId="2721125891" sldId="275"/>
            <ac:picMk id="9" creationId="{8DCFA04B-4712-74BA-FB57-9CF7FB0D4D05}"/>
          </ac:picMkLst>
        </pc:picChg>
      </pc:sldChg>
      <pc:sldChg chg="addSp delSp modSp add mod">
        <pc:chgData name="남 정현" userId="42c87c46deb7f138" providerId="LiveId" clId="{A8ADC49E-D863-40DB-9DC8-DD32B01A5491}" dt="2023-05-29T18:07:08.071" v="1814" actId="1076"/>
        <pc:sldMkLst>
          <pc:docMk/>
          <pc:sldMk cId="2801149488" sldId="276"/>
        </pc:sldMkLst>
        <pc:spChg chg="mod">
          <ac:chgData name="남 정현" userId="42c87c46deb7f138" providerId="LiveId" clId="{A8ADC49E-D863-40DB-9DC8-DD32B01A5491}" dt="2023-05-29T18:05:19.395" v="1627"/>
          <ac:spMkLst>
            <pc:docMk/>
            <pc:sldMk cId="2801149488" sldId="276"/>
            <ac:spMk id="7" creationId="{E6ED5BF0-20B2-836B-9234-ED84CED1A52C}"/>
          </ac:spMkLst>
        </pc:spChg>
        <pc:spChg chg="mod">
          <ac:chgData name="남 정현" userId="42c87c46deb7f138" providerId="LiveId" clId="{A8ADC49E-D863-40DB-9DC8-DD32B01A5491}" dt="2023-05-29T18:07:08.071" v="1814" actId="1076"/>
          <ac:spMkLst>
            <pc:docMk/>
            <pc:sldMk cId="2801149488" sldId="276"/>
            <ac:spMk id="10" creationId="{FF69D3B4-B64B-9D9F-9EAD-EC656BADBEBC}"/>
          </ac:spMkLst>
        </pc:spChg>
        <pc:picChg chg="add mod">
          <ac:chgData name="남 정현" userId="42c87c46deb7f138" providerId="LiveId" clId="{A8ADC49E-D863-40DB-9DC8-DD32B01A5491}" dt="2023-05-29T18:05:09.782" v="1583" actId="1076"/>
          <ac:picMkLst>
            <pc:docMk/>
            <pc:sldMk cId="2801149488" sldId="276"/>
            <ac:picMk id="3" creationId="{2073B89D-FF64-91C6-09E5-20A3D1A766E5}"/>
          </ac:picMkLst>
        </pc:picChg>
        <pc:picChg chg="del">
          <ac:chgData name="남 정현" userId="42c87c46deb7f138" providerId="LiveId" clId="{A8ADC49E-D863-40DB-9DC8-DD32B01A5491}" dt="2023-05-29T18:04:44.095" v="1578" actId="21"/>
          <ac:picMkLst>
            <pc:docMk/>
            <pc:sldMk cId="2801149488" sldId="276"/>
            <ac:picMk id="5" creationId="{5B7081FE-2D9E-7151-0077-7356A5DE61A9}"/>
          </ac:picMkLst>
        </pc:picChg>
        <pc:picChg chg="add del mod">
          <ac:chgData name="남 정현" userId="42c87c46deb7f138" providerId="LiveId" clId="{A8ADC49E-D863-40DB-9DC8-DD32B01A5491}" dt="2023-05-29T18:06:44.808" v="1764" actId="21"/>
          <ac:picMkLst>
            <pc:docMk/>
            <pc:sldMk cId="2801149488" sldId="276"/>
            <ac:picMk id="8" creationId="{16E55F80-F3C3-86CE-A44A-3747229D7ABE}"/>
          </ac:picMkLst>
        </pc:picChg>
        <pc:picChg chg="del">
          <ac:chgData name="남 정현" userId="42c87c46deb7f138" providerId="LiveId" clId="{A8ADC49E-D863-40DB-9DC8-DD32B01A5491}" dt="2023-05-29T18:04:44.569" v="1579" actId="21"/>
          <ac:picMkLst>
            <pc:docMk/>
            <pc:sldMk cId="2801149488" sldId="276"/>
            <ac:picMk id="9" creationId="{8DCFA04B-4712-74BA-FB57-9CF7FB0D4D05}"/>
          </ac:picMkLst>
        </pc:picChg>
      </pc:sldChg>
      <pc:sldChg chg="addSp delSp modSp add mod">
        <pc:chgData name="남 정현" userId="42c87c46deb7f138" providerId="LiveId" clId="{A8ADC49E-D863-40DB-9DC8-DD32B01A5491}" dt="2023-05-29T18:09:35.770" v="1929" actId="20577"/>
        <pc:sldMkLst>
          <pc:docMk/>
          <pc:sldMk cId="1697421360" sldId="277"/>
        </pc:sldMkLst>
        <pc:spChg chg="mod">
          <ac:chgData name="남 정현" userId="42c87c46deb7f138" providerId="LiveId" clId="{A8ADC49E-D863-40DB-9DC8-DD32B01A5491}" dt="2023-05-29T18:08:46.948" v="1902" actId="1076"/>
          <ac:spMkLst>
            <pc:docMk/>
            <pc:sldMk cId="1697421360" sldId="277"/>
            <ac:spMk id="7" creationId="{E6ED5BF0-20B2-836B-9234-ED84CED1A52C}"/>
          </ac:spMkLst>
        </pc:spChg>
        <pc:spChg chg="mod">
          <ac:chgData name="남 정현" userId="42c87c46deb7f138" providerId="LiveId" clId="{A8ADC49E-D863-40DB-9DC8-DD32B01A5491}" dt="2023-05-29T18:09:35.770" v="1929" actId="20577"/>
          <ac:spMkLst>
            <pc:docMk/>
            <pc:sldMk cId="1697421360" sldId="277"/>
            <ac:spMk id="10" creationId="{FF69D3B4-B64B-9D9F-9EAD-EC656BADBEBC}"/>
          </ac:spMkLst>
        </pc:spChg>
        <pc:picChg chg="del">
          <ac:chgData name="남 정현" userId="42c87c46deb7f138" providerId="LiveId" clId="{A8ADC49E-D863-40DB-9DC8-DD32B01A5491}" dt="2023-05-29T18:07:12.821" v="1817" actId="21"/>
          <ac:picMkLst>
            <pc:docMk/>
            <pc:sldMk cId="1697421360" sldId="277"/>
            <ac:picMk id="3" creationId="{2073B89D-FF64-91C6-09E5-20A3D1A766E5}"/>
          </ac:picMkLst>
        </pc:picChg>
        <pc:picChg chg="add mod">
          <ac:chgData name="남 정현" userId="42c87c46deb7f138" providerId="LiveId" clId="{A8ADC49E-D863-40DB-9DC8-DD32B01A5491}" dt="2023-05-29T18:08:15.734" v="1820" actId="1076"/>
          <ac:picMkLst>
            <pc:docMk/>
            <pc:sldMk cId="1697421360" sldId="277"/>
            <ac:picMk id="4" creationId="{BE3E4272-2390-00B1-D6DD-06B8DCE4EB3B}"/>
          </ac:picMkLst>
        </pc:picChg>
        <pc:picChg chg="del">
          <ac:chgData name="남 정현" userId="42c87c46deb7f138" providerId="LiveId" clId="{A8ADC49E-D863-40DB-9DC8-DD32B01A5491}" dt="2023-05-29T18:07:12.158" v="1816" actId="21"/>
          <ac:picMkLst>
            <pc:docMk/>
            <pc:sldMk cId="1697421360" sldId="277"/>
            <ac:picMk id="8" creationId="{16E55F80-F3C3-86CE-A44A-3747229D7ABE}"/>
          </ac:picMkLst>
        </pc:picChg>
        <pc:picChg chg="add mod">
          <ac:chgData name="남 정현" userId="42c87c46deb7f138" providerId="LiveId" clId="{A8ADC49E-D863-40DB-9DC8-DD32B01A5491}" dt="2023-05-29T18:09:21.003" v="1906" actId="1076"/>
          <ac:picMkLst>
            <pc:docMk/>
            <pc:sldMk cId="1697421360" sldId="277"/>
            <ac:picMk id="9" creationId="{621839E3-BEEB-4CD5-830A-9267D09FC949}"/>
          </ac:picMkLst>
        </pc:picChg>
      </pc:sldChg>
      <pc:sldChg chg="addSp delSp modSp add mod">
        <pc:chgData name="남 정현" userId="42c87c46deb7f138" providerId="LiveId" clId="{A8ADC49E-D863-40DB-9DC8-DD32B01A5491}" dt="2023-05-29T18:13:14.318" v="2057" actId="1076"/>
        <pc:sldMkLst>
          <pc:docMk/>
          <pc:sldMk cId="1399098056" sldId="278"/>
        </pc:sldMkLst>
        <pc:spChg chg="add mod">
          <ac:chgData name="남 정현" userId="42c87c46deb7f138" providerId="LiveId" clId="{A8ADC49E-D863-40DB-9DC8-DD32B01A5491}" dt="2023-05-29T18:12:34.562" v="1992" actId="207"/>
          <ac:spMkLst>
            <pc:docMk/>
            <pc:sldMk cId="1399098056" sldId="278"/>
            <ac:spMk id="6" creationId="{B3D1FBE4-E1CC-634C-074A-69A2B7CB0329}"/>
          </ac:spMkLst>
        </pc:spChg>
        <pc:spChg chg="del">
          <ac:chgData name="남 정현" userId="42c87c46deb7f138" providerId="LiveId" clId="{A8ADC49E-D863-40DB-9DC8-DD32B01A5491}" dt="2023-05-29T18:10:45.804" v="1985" actId="21"/>
          <ac:spMkLst>
            <pc:docMk/>
            <pc:sldMk cId="1399098056" sldId="278"/>
            <ac:spMk id="7" creationId="{42EF8F62-9BD9-F1B0-CCCF-4D42FA6D7E50}"/>
          </ac:spMkLst>
        </pc:spChg>
        <pc:spChg chg="del">
          <ac:chgData name="남 정현" userId="42c87c46deb7f138" providerId="LiveId" clId="{A8ADC49E-D863-40DB-9DC8-DD32B01A5491}" dt="2023-05-29T18:10:47.091" v="1986" actId="21"/>
          <ac:spMkLst>
            <pc:docMk/>
            <pc:sldMk cId="1399098056" sldId="278"/>
            <ac:spMk id="10" creationId="{F650C016-2047-7E79-21F3-1B13891212C2}"/>
          </ac:spMkLst>
        </pc:spChg>
        <pc:spChg chg="add mod">
          <ac:chgData name="남 정현" userId="42c87c46deb7f138" providerId="LiveId" clId="{A8ADC49E-D863-40DB-9DC8-DD32B01A5491}" dt="2023-05-29T18:13:14.318" v="2057" actId="1076"/>
          <ac:spMkLst>
            <pc:docMk/>
            <pc:sldMk cId="1399098056" sldId="278"/>
            <ac:spMk id="12" creationId="{DDE12033-358B-7CB8-DD8A-3E3185D553DD}"/>
          </ac:spMkLst>
        </pc:spChg>
        <pc:picChg chg="del">
          <ac:chgData name="남 정현" userId="42c87c46deb7f138" providerId="LiveId" clId="{A8ADC49E-D863-40DB-9DC8-DD32B01A5491}" dt="2023-05-29T18:10:44.766" v="1984" actId="21"/>
          <ac:picMkLst>
            <pc:docMk/>
            <pc:sldMk cId="1399098056" sldId="278"/>
            <ac:picMk id="4" creationId="{BBEDB195-653E-F172-EF85-41FB98EA346D}"/>
          </ac:picMkLst>
        </pc:picChg>
        <pc:picChg chg="add mod">
          <ac:chgData name="남 정현" userId="42c87c46deb7f138" providerId="LiveId" clId="{A8ADC49E-D863-40DB-9DC8-DD32B01A5491}" dt="2023-05-29T18:12:20.204" v="1989" actId="1076"/>
          <ac:picMkLst>
            <pc:docMk/>
            <pc:sldMk cId="1399098056" sldId="278"/>
            <ac:picMk id="5" creationId="{920FF22A-D404-BDD6-F1CC-8DB1856FFFD4}"/>
          </ac:picMkLst>
        </pc:picChg>
        <pc:cxnChg chg="del mod">
          <ac:chgData name="남 정현" userId="42c87c46deb7f138" providerId="LiveId" clId="{A8ADC49E-D863-40DB-9DC8-DD32B01A5491}" dt="2023-05-29T18:10:47.835" v="1987" actId="21"/>
          <ac:cxnSpMkLst>
            <pc:docMk/>
            <pc:sldMk cId="1399098056" sldId="278"/>
            <ac:cxnSpMk id="9" creationId="{E041D44C-984B-74F4-F2EE-D15D952FCC96}"/>
          </ac:cxnSpMkLst>
        </pc:cxnChg>
        <pc:cxnChg chg="add">
          <ac:chgData name="남 정현" userId="42c87c46deb7f138" providerId="LiveId" clId="{A8ADC49E-D863-40DB-9DC8-DD32B01A5491}" dt="2023-05-29T18:12:40.836" v="1993" actId="11529"/>
          <ac:cxnSpMkLst>
            <pc:docMk/>
            <pc:sldMk cId="1399098056" sldId="278"/>
            <ac:cxnSpMk id="11" creationId="{F8EF01E1-0D36-7EF8-62DD-DE9D70CE61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F487F-D3AA-D9D5-076D-8FAD0AF80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기업업무</a:t>
            </a:r>
            <a:r>
              <a:rPr lang="ko-KR" altLang="en-US" sz="6000" spc="-300" dirty="0"/>
              <a:t> ４강 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064560-4173-1F03-18A4-2E0A9C1D0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/>
              <a:t>연동 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 </a:t>
            </a:r>
            <a:r>
              <a:rPr lang="ko-KR" altLang="en-US" sz="1600" dirty="0" err="1"/>
              <a:t>ｍｅｎｕ。ｈｔｍｌ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B7D7A-7059-0C56-FC02-8C5A7943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062905"/>
            <a:ext cx="7578756" cy="4732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69C4B-9DDD-4074-2BC2-048EC82CBC37}"/>
              </a:ext>
            </a:extLst>
          </p:cNvPr>
          <p:cNvSpPr txBox="1"/>
          <p:nvPr/>
        </p:nvSpPr>
        <p:spPr>
          <a:xfrm>
            <a:off x="1798553" y="6035479"/>
            <a:ext cx="54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ｉｎｄｅｘ。ｈｔｍｌ</a:t>
            </a:r>
            <a:r>
              <a:rPr lang="ko-KR" altLang="en-US" dirty="0"/>
              <a:t> 왼쪽에 출력되는 하이퍼링크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D7BE05-5AFC-DAF3-EE85-804E59A7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52" y="2376189"/>
            <a:ext cx="1305485" cy="21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3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</a:t>
            </a:r>
            <a:r>
              <a:rPr lang="ko-KR" altLang="en-US" sz="1600" dirty="0" err="1"/>
              <a:t>ｉｎｔｒｏ。ｈｔｍｌ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DDE6C-348A-6197-79C7-7BD8B372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093430"/>
            <a:ext cx="6438128" cy="2671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C32A30-9CC1-84E4-8D05-E1252BCF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10" y="3130771"/>
            <a:ext cx="3197395" cy="596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BA118-8252-0637-C560-0A36A462CB23}"/>
              </a:ext>
            </a:extLst>
          </p:cNvPr>
          <p:cNvSpPr txBox="1"/>
          <p:nvPr/>
        </p:nvSpPr>
        <p:spPr>
          <a:xfrm>
            <a:off x="1228239" y="5251708"/>
            <a:ext cx="54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ｉｎｄｅｘ。ｈｔｍｌ</a:t>
            </a:r>
            <a:r>
              <a:rPr lang="ko-KR" altLang="en-US" dirty="0"/>
              <a:t> 오른쪽에 출력되는 ｈ１태그</a:t>
            </a:r>
          </a:p>
        </p:txBody>
      </p:sp>
    </p:spTree>
    <p:extLst>
      <p:ext uri="{BB962C8B-B14F-4D97-AF65-F5344CB8AC3E}">
        <p14:creationId xmlns:p14="http://schemas.microsoft.com/office/powerpoint/2010/main" val="4065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</a:t>
            </a:r>
            <a:r>
              <a:rPr lang="ko-KR" altLang="en-US" sz="1600" dirty="0" err="1"/>
              <a:t>ＣｒｅａｔｅＤＢ。ｊｓｐ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A34DB-F6B0-4A44-EC52-26B1CC13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3" y="1065059"/>
            <a:ext cx="10500754" cy="472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3470A-E579-9218-80ED-AC9E09C70000}"/>
              </a:ext>
            </a:extLst>
          </p:cNvPr>
          <p:cNvSpPr txBox="1"/>
          <p:nvPr/>
        </p:nvSpPr>
        <p:spPr>
          <a:xfrm>
            <a:off x="2769325" y="6098224"/>
            <a:ext cx="66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Ｅｘａｍｔａｂｌｅ을</a:t>
            </a:r>
            <a:r>
              <a:rPr lang="ko-KR" altLang="en-US" dirty="0"/>
              <a:t> 만드는 </a:t>
            </a:r>
            <a:r>
              <a:rPr lang="ko-KR" altLang="en-US" dirty="0" err="1"/>
              <a:t>ＣｒｅａｔｅＤＢ。ｊｓｐ</a:t>
            </a:r>
            <a:r>
              <a:rPr lang="ko-KR" altLang="en-US" dirty="0"/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327886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Ｅｘａｍｔａｂｌｅ 구조 만들기 －ＣｒｅａｔｅＤＢ。ｊｓｐ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156C2-F23C-8505-8697-B9E530CAD8C5}"/>
              </a:ext>
            </a:extLst>
          </p:cNvPr>
          <p:cNvSpPr txBox="1"/>
          <p:nvPr/>
        </p:nvSpPr>
        <p:spPr>
          <a:xfrm>
            <a:off x="5020490" y="4598126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만들기 ＯＫ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2F3F2-CB49-6153-54A6-8FAF37AE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18" y="2307772"/>
            <a:ext cx="9209963" cy="1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</a:t>
            </a:r>
            <a:r>
              <a:rPr lang="ko-KR" altLang="en-US" sz="1600" dirty="0" err="1"/>
              <a:t>ＤｒｏｐＤＢ。ｊｓｐ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2DE45-CC6D-B942-8F7D-2EC35CD2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7" y="1443122"/>
            <a:ext cx="10971016" cy="3971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A332B-AD34-88A6-8935-8D8F503FA970}"/>
              </a:ext>
            </a:extLst>
          </p:cNvPr>
          <p:cNvSpPr txBox="1"/>
          <p:nvPr/>
        </p:nvSpPr>
        <p:spPr>
          <a:xfrm>
            <a:off x="3108960" y="5989024"/>
            <a:ext cx="66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Ｅｘａｍｔａｂｌｅ을</a:t>
            </a:r>
            <a:r>
              <a:rPr lang="ko-KR" altLang="en-US" dirty="0"/>
              <a:t> 만드는 </a:t>
            </a:r>
            <a:r>
              <a:rPr lang="ko-KR" altLang="en-US" dirty="0" err="1"/>
              <a:t>ＤｒｏｐＤＢ。ｊｓｐ</a:t>
            </a:r>
            <a:r>
              <a:rPr lang="ko-KR" altLang="en-US" dirty="0"/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14171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Ｅｘａｍｔａｂｌｅ 구조 만들기 －ＤｒｏｐＤＢ。ｊｓｐ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B5511C-8006-C488-2557-590AB37A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3" y="2555042"/>
            <a:ext cx="9604614" cy="1747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FAC56-FE20-64F4-7542-DABC0EA9D85D}"/>
              </a:ext>
            </a:extLst>
          </p:cNvPr>
          <p:cNvSpPr txBox="1"/>
          <p:nvPr/>
        </p:nvSpPr>
        <p:spPr>
          <a:xfrm>
            <a:off x="5020491" y="4981303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지우기 ＯＫ</a:t>
            </a:r>
          </a:p>
        </p:txBody>
      </p:sp>
    </p:spTree>
    <p:extLst>
      <p:ext uri="{BB962C8B-B14F-4D97-AF65-F5344CB8AC3E}">
        <p14:creationId xmlns:p14="http://schemas.microsoft.com/office/powerpoint/2010/main" val="179087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</a:t>
            </a:r>
            <a:r>
              <a:rPr lang="ko-KR" altLang="en-US" sz="1600" dirty="0" err="1"/>
              <a:t>ＡｌｌｓｅｔＤＢ。ｊｓｐ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B4C02-A8AD-27AE-A6E6-F10A7462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90" y="792537"/>
            <a:ext cx="10124019" cy="5272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EBD92D-5D8E-489C-2A80-09825C436E91}"/>
              </a:ext>
            </a:extLst>
          </p:cNvPr>
          <p:cNvSpPr txBox="1"/>
          <p:nvPr/>
        </p:nvSpPr>
        <p:spPr>
          <a:xfrm>
            <a:off x="2183674" y="6326434"/>
            <a:ext cx="78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Ｅｘａｍｔａｂｌｅ에</a:t>
            </a:r>
            <a:r>
              <a:rPr lang="ko-KR" altLang="en-US" dirty="0"/>
              <a:t> 데이터를 입력하는 </a:t>
            </a:r>
            <a:r>
              <a:rPr lang="ko-KR" altLang="en-US" dirty="0" err="1"/>
              <a:t>ＡｌｌｓｅｔＤＢ。ｊｓｐ파일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4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</a:t>
            </a:r>
            <a:r>
              <a:rPr lang="ko-KR" altLang="en-US" sz="1600" dirty="0" err="1"/>
              <a:t>ＡｌｌｓｅｔＤＢ．Ｊｓｐ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9FCD5-D029-058C-9935-1D69611C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1" y="2726948"/>
            <a:ext cx="8284217" cy="1404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F4B814-2913-657D-7193-D49F945ABA02}"/>
              </a:ext>
            </a:extLst>
          </p:cNvPr>
          <p:cNvSpPr txBox="1"/>
          <p:nvPr/>
        </p:nvSpPr>
        <p:spPr>
          <a:xfrm>
            <a:off x="5020490" y="4754880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실습데이터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0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</a:t>
            </a:r>
            <a:r>
              <a:rPr lang="ko-KR" altLang="en-US" sz="1600" dirty="0" err="1"/>
              <a:t>ＡｌｌｖｉｅｗＤＢ．ｊｓｐ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216CE2-FB2D-6C0F-F2F5-F87E9F41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46" y="712864"/>
            <a:ext cx="8968908" cy="54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6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Ｅｘａｍｔａｂｌｅ 구조 만들기 － ＡｌｌｖｉｅｗＤＢ．ｊｓｐ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99632-EBA7-80DA-5B44-1D38FFE2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33" y="1806491"/>
            <a:ext cx="8420533" cy="3245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309D2-3A30-1463-B3EF-0B1A53B4246D}"/>
              </a:ext>
            </a:extLst>
          </p:cNvPr>
          <p:cNvSpPr txBox="1"/>
          <p:nvPr/>
        </p:nvSpPr>
        <p:spPr>
          <a:xfrm>
            <a:off x="2076993" y="5364481"/>
            <a:ext cx="803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Ｅｘａｍｔａｂｌｅ의</a:t>
            </a:r>
            <a:r>
              <a:rPr lang="ko-KR" altLang="en-US" dirty="0"/>
              <a:t> 데이터를 출력하는 </a:t>
            </a:r>
            <a:r>
              <a:rPr lang="ko-KR" altLang="en-US" dirty="0" err="1"/>
              <a:t>ＡｌｌｖｉｅｗＤＢ．Ｊｓｐ</a:t>
            </a:r>
            <a:r>
              <a:rPr lang="ko-KR" altLang="en-US" dirty="0"/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26626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Ｅｃｌｉｐｓｅ</a:t>
            </a:r>
            <a:r>
              <a:rPr lang="ko-KR" altLang="en-US" sz="1600" dirty="0"/>
              <a:t> ←→ </a:t>
            </a:r>
            <a:r>
              <a:rPr lang="ko-KR" altLang="en-US" sz="1600" dirty="0" err="1"/>
              <a:t>Ｗｅｂ</a:t>
            </a:r>
            <a:r>
              <a:rPr lang="ko-KR" altLang="en-US" sz="1600" dirty="0"/>
              <a:t> 연동하기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109D9-E089-B1DA-F843-8041D339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9" y="2501852"/>
            <a:ext cx="5397777" cy="1854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05540-EFFF-F89E-AFA9-AFDB8BDB8BDF}"/>
              </a:ext>
            </a:extLst>
          </p:cNvPr>
          <p:cNvSpPr txBox="1"/>
          <p:nvPr/>
        </p:nvSpPr>
        <p:spPr>
          <a:xfrm>
            <a:off x="7576457" y="2828834"/>
            <a:ext cx="3884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https://www.eclipse.org/downloads/packages/</a:t>
            </a:r>
            <a:r>
              <a:rPr lang="ko-KR" altLang="en-US" dirty="0"/>
              <a:t>에 접속해서 사용자의 운영체제에 맞는 프로그램을 다운받는다．</a:t>
            </a:r>
          </a:p>
        </p:txBody>
      </p:sp>
    </p:spTree>
    <p:extLst>
      <p:ext uri="{BB962C8B-B14F-4D97-AF65-F5344CB8AC3E}">
        <p14:creationId xmlns:p14="http://schemas.microsoft.com/office/powerpoint/2010/main" val="341440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Ｅｘａｍｔａｂｌｅ 구조 만들기 － ＡｌｌｖｉｅｗＤＢ．ｊｓｐ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E657F-552E-CBFE-274C-204AF791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18" y="2247839"/>
            <a:ext cx="9030164" cy="236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57E68-16CA-6213-8CF6-8D7E79F5C84C}"/>
              </a:ext>
            </a:extLst>
          </p:cNvPr>
          <p:cNvSpPr txBox="1"/>
          <p:nvPr/>
        </p:nvSpPr>
        <p:spPr>
          <a:xfrm>
            <a:off x="4868091" y="5233851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데이터 출력 ＯＫ</a:t>
            </a:r>
          </a:p>
        </p:txBody>
      </p:sp>
    </p:spTree>
    <p:extLst>
      <p:ext uri="{BB962C8B-B14F-4D97-AF65-F5344CB8AC3E}">
        <p14:creationId xmlns:p14="http://schemas.microsoft.com/office/powerpoint/2010/main" val="77640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</a:t>
            </a:r>
            <a:r>
              <a:rPr lang="ko-KR" altLang="en-US" sz="1600" dirty="0" err="1"/>
              <a:t>ＯｎｅｖｉｅｗＤＢ．ｊｓｐ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A111E1-A2BE-F153-102D-00F0DF0C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71" y="923796"/>
            <a:ext cx="9887458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Ｅｘａｍｔａｂｌｅ 구조 만들기 － ＯｎｅｖｉｅｗＤＢ．ｊｓｐ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10D9A-8681-D37D-1088-23E80534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59" y="1069854"/>
            <a:ext cx="8401482" cy="4718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C15C13-89DD-C574-8FC7-464F413600D6}"/>
              </a:ext>
            </a:extLst>
          </p:cNvPr>
          <p:cNvSpPr txBox="1"/>
          <p:nvPr/>
        </p:nvSpPr>
        <p:spPr>
          <a:xfrm>
            <a:off x="1393371" y="6220145"/>
            <a:ext cx="940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Ａｌｌｖｉｅｗ에서</a:t>
            </a:r>
            <a:r>
              <a:rPr lang="ko-KR" altLang="en-US" dirty="0"/>
              <a:t> 하이퍼링크를 클릭했을 때 호출되는 </a:t>
            </a:r>
            <a:r>
              <a:rPr lang="ko-KR" altLang="en-US" dirty="0" err="1"/>
              <a:t>ＯｎｅｖｉｅｗＤＢ．ｊｓｐ파일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72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Ｅｘａｍｔａｂｌｅ 구조 만들기 － ＯｎｅｖｉｅｗＤＢ．ｊｓｐ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0476C6-F8B4-2DE6-8968-F5DAEA0E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54" y="1333024"/>
            <a:ext cx="3968954" cy="88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3325A-EE8F-5EF4-8AED-983FBDE73C86}"/>
              </a:ext>
            </a:extLst>
          </p:cNvPr>
          <p:cNvSpPr txBox="1"/>
          <p:nvPr/>
        </p:nvSpPr>
        <p:spPr>
          <a:xfrm>
            <a:off x="7271657" y="1589705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１． 나연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634ED-565D-F9BF-9F4A-65C88131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54" y="3095554"/>
            <a:ext cx="4000706" cy="958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19786-67AA-5CD7-68AD-8C0A5707219F}"/>
              </a:ext>
            </a:extLst>
          </p:cNvPr>
          <p:cNvSpPr txBox="1"/>
          <p:nvPr/>
        </p:nvSpPr>
        <p:spPr>
          <a:xfrm>
            <a:off x="7271657" y="3385066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２． 사나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7D6B8B-A05A-7B9D-8AA1-0B75D7969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254" y="5228837"/>
            <a:ext cx="4019757" cy="946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CCB520-B40C-7EF9-6B73-75E0DB68F689}"/>
              </a:ext>
            </a:extLst>
          </p:cNvPr>
          <p:cNvSpPr txBox="1"/>
          <p:nvPr/>
        </p:nvSpPr>
        <p:spPr>
          <a:xfrm>
            <a:off x="7271657" y="5517270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３． </a:t>
            </a:r>
            <a:r>
              <a:rPr lang="ko-KR" altLang="en-US" dirty="0" err="1"/>
              <a:t>쯔위</a:t>
            </a:r>
            <a:r>
              <a:rPr lang="ko-KR" altLang="en-US" dirty="0"/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7736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7081FE-2D9E-7151-0077-7356A5DE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41" y="553551"/>
            <a:ext cx="3295819" cy="30164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ED36F33-DD4C-2299-4608-25CBBB2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Ｅｃｌｉｐｓｅ</a:t>
            </a:r>
            <a:r>
              <a:rPr lang="ko-KR" altLang="en-US" sz="1600" dirty="0"/>
              <a:t> ←→ </a:t>
            </a:r>
            <a:r>
              <a:rPr lang="ko-KR" altLang="en-US" sz="1600" dirty="0" err="1"/>
              <a:t>Ｗｅｂ</a:t>
            </a:r>
            <a:r>
              <a:rPr lang="ko-KR" altLang="en-US" sz="1600" dirty="0"/>
              <a:t> 연동하기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D5BF0-20B2-836B-9234-ED84CED1A52C}"/>
              </a:ext>
            </a:extLst>
          </p:cNvPr>
          <p:cNvSpPr txBox="1"/>
          <p:nvPr/>
        </p:nvSpPr>
        <p:spPr>
          <a:xfrm>
            <a:off x="6096000" y="1738587"/>
            <a:ext cx="458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１． </a:t>
            </a:r>
            <a:r>
              <a:rPr lang="ko-KR" altLang="en-US" dirty="0" err="1"/>
              <a:t>Ｈ</a:t>
            </a:r>
            <a:r>
              <a:rPr lang="en-US" altLang="ko-KR" dirty="0"/>
              <a:t>ttps://tomcat.apache.org/download-90.cgi</a:t>
            </a:r>
            <a:r>
              <a:rPr lang="ko-KR" altLang="en-US" dirty="0"/>
              <a:t>에 접속 후 ９．０．７５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CFA04B-4712-74BA-FB57-9CF7FB0D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73" y="4279767"/>
            <a:ext cx="2997354" cy="2578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9D3B4-B64B-9D9F-9EAD-EC656BADBEBC}"/>
              </a:ext>
            </a:extLst>
          </p:cNvPr>
          <p:cNvSpPr txBox="1"/>
          <p:nvPr/>
        </p:nvSpPr>
        <p:spPr>
          <a:xfrm>
            <a:off x="6095999" y="5245717"/>
            <a:ext cx="458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２． 사용자의 운영체제에 맞는 파일을 다운받는다．</a:t>
            </a:r>
          </a:p>
        </p:txBody>
      </p:sp>
    </p:spTree>
    <p:extLst>
      <p:ext uri="{BB962C8B-B14F-4D97-AF65-F5344CB8AC3E}">
        <p14:creationId xmlns:p14="http://schemas.microsoft.com/office/powerpoint/2010/main" val="27211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ED36F33-DD4C-2299-4608-25CBBB2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Ｅｃｌｉｐｓｅ</a:t>
            </a:r>
            <a:r>
              <a:rPr lang="ko-KR" altLang="en-US" sz="1600" dirty="0"/>
              <a:t> ←→ </a:t>
            </a:r>
            <a:r>
              <a:rPr lang="ko-KR" altLang="en-US" sz="1600" dirty="0" err="1"/>
              <a:t>Ｗｅｂ</a:t>
            </a:r>
            <a:r>
              <a:rPr lang="ko-KR" altLang="en-US" sz="1600" dirty="0"/>
              <a:t> 연동하기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D5BF0-20B2-836B-9234-ED84CED1A52C}"/>
              </a:ext>
            </a:extLst>
          </p:cNvPr>
          <p:cNvSpPr txBox="1"/>
          <p:nvPr/>
        </p:nvSpPr>
        <p:spPr>
          <a:xfrm>
            <a:off x="6096000" y="1738587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１． 다운받은 파일을 </a:t>
            </a:r>
            <a:r>
              <a:rPr lang="ko-KR" altLang="en-US" dirty="0" err="1"/>
              <a:t>압축해제한다</a:t>
            </a:r>
            <a:r>
              <a:rPr lang="ko-KR" altLang="en-US" dirty="0"/>
              <a:t>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9D3B4-B64B-9D9F-9EAD-EC656BADBEBC}"/>
              </a:ext>
            </a:extLst>
          </p:cNvPr>
          <p:cNvSpPr txBox="1"/>
          <p:nvPr/>
        </p:nvSpPr>
        <p:spPr>
          <a:xfrm>
            <a:off x="6096000" y="4750082"/>
            <a:ext cx="55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２． </a:t>
            </a:r>
            <a:r>
              <a:rPr lang="ko-KR" altLang="en-US" dirty="0" err="1"/>
              <a:t>Ｅｃｌｉｐｓｅ에서</a:t>
            </a:r>
            <a:r>
              <a:rPr lang="ko-KR" altLang="en-US" dirty="0"/>
              <a:t> 새로운 서버를 생성하고 다운받았던 </a:t>
            </a:r>
            <a:r>
              <a:rPr lang="ko-KR" altLang="en-US" dirty="0" err="1"/>
              <a:t>Ｔｏｍｃａｔ의</a:t>
            </a:r>
            <a:r>
              <a:rPr lang="ko-KR" altLang="en-US" dirty="0"/>
              <a:t> 버전에 맞게 선택한다．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3B89D-FF64-91C6-09E5-20A3D1A7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9" y="1470244"/>
            <a:ext cx="4223031" cy="11284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E55F80-F3C3-86CE-A44A-3747229D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67" y="3119157"/>
            <a:ext cx="2886793" cy="37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ED36F33-DD4C-2299-4608-25CBBB2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Ｅｃｌｉｐｓｅ</a:t>
            </a:r>
            <a:r>
              <a:rPr lang="ko-KR" altLang="en-US" sz="1600" dirty="0"/>
              <a:t> ←→ </a:t>
            </a:r>
            <a:r>
              <a:rPr lang="ko-KR" altLang="en-US" sz="1600" dirty="0" err="1"/>
              <a:t>Ｗｅｂ</a:t>
            </a:r>
            <a:r>
              <a:rPr lang="ko-KR" altLang="en-US" sz="1600" dirty="0"/>
              <a:t> 연동하기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D5BF0-20B2-836B-9234-ED84CED1A52C}"/>
              </a:ext>
            </a:extLst>
          </p:cNvPr>
          <p:cNvSpPr txBox="1"/>
          <p:nvPr/>
        </p:nvSpPr>
        <p:spPr>
          <a:xfrm>
            <a:off x="5852160" y="1923252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１． </a:t>
            </a:r>
            <a:r>
              <a:rPr lang="ko-KR" altLang="en-US" dirty="0" err="1"/>
              <a:t>Ｂｒｏｗｓｅ에서</a:t>
            </a:r>
            <a:r>
              <a:rPr lang="ko-KR" altLang="en-US" dirty="0"/>
              <a:t> 압축해제 한 파일의 경로를 선택한다．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9D3B4-B64B-9D9F-9EAD-EC656BADBEBC}"/>
              </a:ext>
            </a:extLst>
          </p:cNvPr>
          <p:cNvSpPr txBox="1"/>
          <p:nvPr/>
        </p:nvSpPr>
        <p:spPr>
          <a:xfrm>
            <a:off x="6688182" y="4814372"/>
            <a:ext cx="5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２． 서버 설치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E4272-2390-00B1-D6DD-06B8DCE4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6" y="630086"/>
            <a:ext cx="4521248" cy="2586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1839E3-BEEB-4CD5-830A-9267D09F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77" y="4814372"/>
            <a:ext cx="5302523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Ｅｃｌｉｐｓｅ</a:t>
            </a:r>
            <a:r>
              <a:rPr lang="ko-KR" altLang="en-US" sz="1600" dirty="0"/>
              <a:t> ←→ </a:t>
            </a:r>
            <a:r>
              <a:rPr lang="ko-KR" altLang="en-US" sz="1600" dirty="0" err="1"/>
              <a:t>Ｗｅｂ</a:t>
            </a:r>
            <a:r>
              <a:rPr lang="ko-KR" altLang="en-US" sz="1600" dirty="0"/>
              <a:t> 연동하기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DB195-653E-F172-EF85-41FB98EA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5" y="958723"/>
            <a:ext cx="5689892" cy="49405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EF8F62-9BD9-F1B0-CCCF-4D42FA6D7E50}"/>
              </a:ext>
            </a:extLst>
          </p:cNvPr>
          <p:cNvSpPr/>
          <p:nvPr/>
        </p:nvSpPr>
        <p:spPr>
          <a:xfrm>
            <a:off x="4180114" y="1367246"/>
            <a:ext cx="1584960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41D44C-984B-74F4-F2EE-D15D952FCC96}"/>
              </a:ext>
            </a:extLst>
          </p:cNvPr>
          <p:cNvCxnSpPr>
            <a:stCxn id="7" idx="3"/>
          </p:cNvCxnSpPr>
          <p:nvPr/>
        </p:nvCxnSpPr>
        <p:spPr>
          <a:xfrm>
            <a:off x="5765074" y="1476103"/>
            <a:ext cx="1471749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50C016-2047-7E79-21F3-1B13891212C2}"/>
              </a:ext>
            </a:extLst>
          </p:cNvPr>
          <p:cNvSpPr txBox="1"/>
          <p:nvPr/>
        </p:nvSpPr>
        <p:spPr>
          <a:xfrm>
            <a:off x="7489371" y="130450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Ｄｙｎａｍｉｃ</a:t>
            </a:r>
            <a:r>
              <a:rPr lang="ko-KR" altLang="en-US" dirty="0"/>
              <a:t> </a:t>
            </a:r>
            <a:r>
              <a:rPr lang="ko-KR" altLang="en-US" dirty="0" err="1"/>
              <a:t>Ｗｅｂ</a:t>
            </a:r>
            <a:r>
              <a:rPr lang="ko-KR" altLang="en-US" dirty="0"/>
              <a:t> </a:t>
            </a:r>
            <a:r>
              <a:rPr lang="ko-KR" altLang="en-US" dirty="0" err="1"/>
              <a:t>Ｐｒｏｊｅｃｔ</a:t>
            </a:r>
            <a:r>
              <a:rPr lang="ko-KR" altLang="en-US" dirty="0"/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156811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Ｅｃｌｉｐｓｅ</a:t>
            </a:r>
            <a:r>
              <a:rPr lang="ko-KR" altLang="en-US" sz="1600" dirty="0"/>
              <a:t> ←→ </a:t>
            </a:r>
            <a:r>
              <a:rPr lang="ko-KR" altLang="en-US" sz="1600" dirty="0" err="1"/>
              <a:t>Ｗｅｂ</a:t>
            </a:r>
            <a:r>
              <a:rPr lang="ko-KR" altLang="en-US" sz="1600" dirty="0"/>
              <a:t> 연동하기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FF22A-D404-BDD6-F1CC-8DB1856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7" y="477176"/>
            <a:ext cx="5924854" cy="628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D1FBE4-E1CC-634C-074A-69A2B7CB0329}"/>
              </a:ext>
            </a:extLst>
          </p:cNvPr>
          <p:cNvSpPr/>
          <p:nvPr/>
        </p:nvSpPr>
        <p:spPr>
          <a:xfrm>
            <a:off x="5068389" y="6374674"/>
            <a:ext cx="836022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EF01E1-0D36-7EF8-62DD-DE9D70CE6145}"/>
              </a:ext>
            </a:extLst>
          </p:cNvPr>
          <p:cNvCxnSpPr/>
          <p:nvPr/>
        </p:nvCxnSpPr>
        <p:spPr>
          <a:xfrm flipV="1">
            <a:off x="5904411" y="4772297"/>
            <a:ext cx="1976846" cy="160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E12033-358B-7CB8-DD8A-3E3185D553DD}"/>
              </a:ext>
            </a:extLst>
          </p:cNvPr>
          <p:cNvSpPr txBox="1"/>
          <p:nvPr/>
        </p:nvSpPr>
        <p:spPr>
          <a:xfrm>
            <a:off x="8029301" y="4336870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Ｐｒｏｊｅｃｔ</a:t>
            </a:r>
            <a:r>
              <a:rPr lang="ko-KR" altLang="en-US" dirty="0"/>
              <a:t> </a:t>
            </a:r>
            <a:r>
              <a:rPr lang="ko-KR" altLang="en-US" dirty="0" err="1"/>
              <a:t>ｎａｍｅ</a:t>
            </a:r>
            <a:r>
              <a:rPr lang="ko-KR" altLang="en-US" dirty="0"/>
              <a:t> 입력 후 </a:t>
            </a:r>
            <a:r>
              <a:rPr lang="ko-KR" altLang="en-US" dirty="0" err="1"/>
              <a:t>Ｆｉｎｉｓｈ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09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</a:t>
            </a:r>
            <a:r>
              <a:rPr lang="ko-KR" altLang="en-US" sz="1600" dirty="0" err="1"/>
              <a:t>ｉｎｄｅｘ。ｈｔｍｌ</a:t>
            </a:r>
            <a:r>
              <a:rPr lang="ko-KR" altLang="en-US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325CD-0675-98E5-065C-AE7633DD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77784"/>
            <a:ext cx="11411536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Ｅｘａｍｔａｂｌｅ</a:t>
            </a:r>
            <a:r>
              <a:rPr lang="ko-KR" altLang="en-US" sz="1600" dirty="0"/>
              <a:t> 구조 만들기 － </a:t>
            </a:r>
            <a:r>
              <a:rPr lang="ko-KR" altLang="en-US" sz="1600" dirty="0" err="1"/>
              <a:t>ｉｎｄｅｘ。ｈｔｍｌ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E5D10-8344-DF59-66EA-C7E6D1EB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91" y="2347212"/>
            <a:ext cx="9516218" cy="21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357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47</TotalTime>
  <Words>302</Words>
  <Application>Microsoft Office PowerPoint</Application>
  <PresentationFormat>와이드스크린</PresentationFormat>
  <Paragraphs>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Franklin Gothic Book</vt:lpstr>
      <vt:lpstr>자르기</vt:lpstr>
      <vt:lpstr>기업업무 ４강  과제</vt:lpstr>
      <vt:lpstr>Ｅｃｌｉｐｓｅ ←→ Ｗｅｂ 연동하기</vt:lpstr>
      <vt:lpstr>Ｅｃｌｉｐｓｅ ←→ Ｗｅｂ 연동하기</vt:lpstr>
      <vt:lpstr>Ｅｃｌｉｐｓｅ ←→ Ｗｅｂ 연동하기</vt:lpstr>
      <vt:lpstr>Ｅｃｌｉｐｓｅ ←→ Ｗｅｂ 연동하기</vt:lpstr>
      <vt:lpstr>Ｅｃｌｉｐｓｅ ←→ Ｗｅｂ 연동하기</vt:lpstr>
      <vt:lpstr>Ｅｃｌｉｐｓｅ ←→ Ｗｅｂ 연동하기</vt:lpstr>
      <vt:lpstr>Ｅｘａｍｔａｂｌｅ 구조 만들기 － ｉｎｄｅｘ。ｈｔｍｌ </vt:lpstr>
      <vt:lpstr>Ｅｘａｍｔａｂｌｅ 구조 만들기 － ｉｎｄｅｘ。ｈｔｍｌ </vt:lpstr>
      <vt:lpstr>Ｅｘａｍｔａｂｌｅ 구조 만들기 －  ｍｅｎｕ。ｈｔｍｌ</vt:lpstr>
      <vt:lpstr>Ｅｘａｍｔａｂｌｅ 구조 만들기 － ｉｎｔｒｏ。ｈｔｍｌ</vt:lpstr>
      <vt:lpstr>Ｅｘａｍｔａｂｌｅ 구조 만들기 －ＣｒｅａｔｅＤＢ。ｊｓｐ</vt:lpstr>
      <vt:lpstr>Ｅｘａｍｔａｂｌｅ 구조 만들기 －ＣｒｅａｔｅＤＢ。ｊｓｐ</vt:lpstr>
      <vt:lpstr>Ｅｘａｍｔａｂｌｅ 구조 만들기 －ＤｒｏｐＤＢ。ｊｓｐ</vt:lpstr>
      <vt:lpstr>Ｅｘａｍｔａｂｌｅ 구조 만들기 －ＤｒｏｐＤＢ。ｊｓｐ</vt:lpstr>
      <vt:lpstr>Ｅｘａｍｔａｂｌｅ 구조 만들기 －ＡｌｌｓｅｔＤＢ。ｊｓｐ</vt:lpstr>
      <vt:lpstr>Ｅｘａｍｔａｂｌｅ 구조 만들기 － ＡｌｌｓｅｔＤＢ．Ｊｓｐ</vt:lpstr>
      <vt:lpstr>Ｅｘａｍｔａｂｌｅ 구조 만들기 － ＡｌｌｖｉｅｗＤＢ．ｊｓｐ</vt:lpstr>
      <vt:lpstr>Ｅｘａｍｔａｂｌｅ 구조 만들기 － ＡｌｌｖｉｅｗＤＢ．ｊｓｐ</vt:lpstr>
      <vt:lpstr>Ｅｘａｍｔａｂｌｅ 구조 만들기 － ＡｌｌｖｉｅｗＤＢ．ｊｓｐ</vt:lpstr>
      <vt:lpstr>Ｅｘａｍｔａｂｌｅ 구조 만들기 － ＯｎｅｖｉｅｗＤＢ．ｊｓｐ</vt:lpstr>
      <vt:lpstr>Ｅｘａｍｔａｂｌｅ 구조 만들기 － ＯｎｅｖｉｅｗＤＢ．ｊｓｐ</vt:lpstr>
      <vt:lpstr>Ｅｘａｍｔａｂｌｅ 구조 만들기 － ＯｎｅｖｉｅｗＤＢ．ｊｓｐ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４강  과제</dc:title>
  <dc:creator>남 정현</dc:creator>
  <cp:lastModifiedBy>남 정현</cp:lastModifiedBy>
  <cp:revision>1</cp:revision>
  <dcterms:created xsi:type="dcterms:W3CDTF">2023-05-29T17:25:14Z</dcterms:created>
  <dcterms:modified xsi:type="dcterms:W3CDTF">2023-05-29T18:13:14Z</dcterms:modified>
</cp:coreProperties>
</file>