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  <p:sldId id="273" r:id="rId19"/>
    <p:sldId id="274" r:id="rId20"/>
    <p:sldId id="280" r:id="rId21"/>
    <p:sldId id="281" r:id="rId22"/>
    <p:sldId id="276" r:id="rId23"/>
    <p:sldId id="282" r:id="rId24"/>
    <p:sldId id="283" r:id="rId25"/>
    <p:sldId id="277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971AD-A64F-432E-BA48-9D6F0943BB5A}" v="46" dt="2023-05-29T19:45:2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6E6971AD-A64F-432E-BA48-9D6F0943BB5A}"/>
    <pc:docChg chg="custSel addSld delSld modSld sldOrd">
      <pc:chgData name="남 정현" userId="42c87c46deb7f138" providerId="LiveId" clId="{6E6971AD-A64F-432E-BA48-9D6F0943BB5A}" dt="2023-05-29T19:45:28.483" v="732" actId="1076"/>
      <pc:docMkLst>
        <pc:docMk/>
      </pc:docMkLst>
      <pc:sldChg chg="addSp delSp modSp mod">
        <pc:chgData name="남 정현" userId="42c87c46deb7f138" providerId="LiveId" clId="{6E6971AD-A64F-432E-BA48-9D6F0943BB5A}" dt="2023-05-29T18:43:26.028" v="209" actId="20577"/>
        <pc:sldMkLst>
          <pc:docMk/>
          <pc:sldMk cId="3089877349" sldId="257"/>
        </pc:sldMkLst>
        <pc:spChg chg="mod">
          <ac:chgData name="남 정현" userId="42c87c46deb7f138" providerId="LiveId" clId="{6E6971AD-A64F-432E-BA48-9D6F0943BB5A}" dt="2023-05-29T18:43:26.028" v="209" actId="20577"/>
          <ac:spMkLst>
            <pc:docMk/>
            <pc:sldMk cId="3089877349" sldId="257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40:10.286" v="196" actId="1076"/>
          <ac:spMkLst>
            <pc:docMk/>
            <pc:sldMk cId="3089877349" sldId="257"/>
            <ac:spMk id="12" creationId="{B9F5856E-A551-F6C1-1EF9-E63E699EC8DE}"/>
          </ac:spMkLst>
        </pc:spChg>
        <pc:picChg chg="del">
          <ac:chgData name="남 정현" userId="42c87c46deb7f138" providerId="LiveId" clId="{6E6971AD-A64F-432E-BA48-9D6F0943BB5A}" dt="2023-05-29T18:35:43.392" v="18" actId="21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6E6971AD-A64F-432E-BA48-9D6F0943BB5A}" dt="2023-05-29T18:38:20.272" v="89" actId="1076"/>
          <ac:picMkLst>
            <pc:docMk/>
            <pc:sldMk cId="3089877349" sldId="257"/>
            <ac:picMk id="5" creationId="{A779FE67-DEED-B9FC-CD60-4C1CDFA60705}"/>
          </ac:picMkLst>
        </pc:picChg>
        <pc:picChg chg="del">
          <ac:chgData name="남 정현" userId="42c87c46deb7f138" providerId="LiveId" clId="{6E6971AD-A64F-432E-BA48-9D6F0943BB5A}" dt="2023-05-29T18:35:42.839" v="17" actId="21"/>
          <ac:picMkLst>
            <pc:docMk/>
            <pc:sldMk cId="3089877349" sldId="257"/>
            <ac:picMk id="6" creationId="{2073A3F9-2FAC-FD00-1995-F867286976ED}"/>
          </ac:picMkLst>
        </pc:picChg>
        <pc:picChg chg="del">
          <ac:chgData name="남 정현" userId="42c87c46deb7f138" providerId="LiveId" clId="{6E6971AD-A64F-432E-BA48-9D6F0943BB5A}" dt="2023-05-29T18:35:42.185" v="16" actId="21"/>
          <ac:picMkLst>
            <pc:docMk/>
            <pc:sldMk cId="3089877349" sldId="257"/>
            <ac:picMk id="8" creationId="{3F91FBD8-3E55-A78E-6855-95ED18DC150D}"/>
          </ac:picMkLst>
        </pc:picChg>
        <pc:picChg chg="add mod">
          <ac:chgData name="남 정현" userId="42c87c46deb7f138" providerId="LiveId" clId="{6E6971AD-A64F-432E-BA48-9D6F0943BB5A}" dt="2023-05-29T18:39:38.051" v="96" actId="1076"/>
          <ac:picMkLst>
            <pc:docMk/>
            <pc:sldMk cId="3089877349" sldId="257"/>
            <ac:picMk id="9" creationId="{03E7B9D2-DFA3-E7E1-F44F-BC14B9B72E9B}"/>
          </ac:picMkLst>
        </pc:picChg>
        <pc:picChg chg="add mod">
          <ac:chgData name="남 정현" userId="42c87c46deb7f138" providerId="LiveId" clId="{6E6971AD-A64F-432E-BA48-9D6F0943BB5A}" dt="2023-05-29T18:39:36" v="95" actId="1076"/>
          <ac:picMkLst>
            <pc:docMk/>
            <pc:sldMk cId="3089877349" sldId="257"/>
            <ac:picMk id="11" creationId="{3CA61245-7E15-196D-4973-4A6CFFA25ACE}"/>
          </ac:picMkLst>
        </pc:picChg>
      </pc:sldChg>
      <pc:sldChg chg="addSp delSp modSp mod">
        <pc:chgData name="남 정현" userId="42c87c46deb7f138" providerId="LiveId" clId="{6E6971AD-A64F-432E-BA48-9D6F0943BB5A}" dt="2023-05-29T18:44:17.394" v="221" actId="1076"/>
        <pc:sldMkLst>
          <pc:docMk/>
          <pc:sldMk cId="4171192444" sldId="258"/>
        </pc:sldMkLst>
        <pc:spChg chg="mod">
          <ac:chgData name="남 정현" userId="42c87c46deb7f138" providerId="LiveId" clId="{6E6971AD-A64F-432E-BA48-9D6F0943BB5A}" dt="2023-05-29T18:43:29.494" v="211" actId="20577"/>
          <ac:spMkLst>
            <pc:docMk/>
            <pc:sldMk cId="4171192444" sldId="258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44:17.394" v="221" actId="1076"/>
          <ac:spMkLst>
            <pc:docMk/>
            <pc:sldMk cId="4171192444" sldId="258"/>
            <ac:spMk id="15" creationId="{609B9FAD-9BC0-B3C7-CA21-4AFE76A29BB6}"/>
          </ac:spMkLst>
        </pc:spChg>
        <pc:picChg chg="del">
          <ac:chgData name="남 정현" userId="42c87c46deb7f138" providerId="LiveId" clId="{6E6971AD-A64F-432E-BA48-9D6F0943BB5A}" dt="2023-05-29T18:35:45.911" v="21" actId="21"/>
          <ac:picMkLst>
            <pc:docMk/>
            <pc:sldMk cId="4171192444" sldId="258"/>
            <ac:picMk id="4" creationId="{F3CB14B8-1A98-68C7-7D86-8428AC992B5D}"/>
          </ac:picMkLst>
        </pc:picChg>
        <pc:picChg chg="add del mod">
          <ac:chgData name="남 정현" userId="42c87c46deb7f138" providerId="LiveId" clId="{6E6971AD-A64F-432E-BA48-9D6F0943BB5A}" dt="2023-05-29T18:42:44.077" v="204" actId="21"/>
          <ac:picMkLst>
            <pc:docMk/>
            <pc:sldMk cId="4171192444" sldId="258"/>
            <ac:picMk id="5" creationId="{730EA241-2478-1641-CC9D-7D3C543D1CE2}"/>
          </ac:picMkLst>
        </pc:picChg>
        <pc:picChg chg="del">
          <ac:chgData name="남 정현" userId="42c87c46deb7f138" providerId="LiveId" clId="{6E6971AD-A64F-432E-BA48-9D6F0943BB5A}" dt="2023-05-29T18:35:45.016" v="19" actId="21"/>
          <ac:picMkLst>
            <pc:docMk/>
            <pc:sldMk cId="4171192444" sldId="258"/>
            <ac:picMk id="6" creationId="{C2486566-D9EA-262E-51AB-4A6DBF1789E2}"/>
          </ac:picMkLst>
        </pc:picChg>
        <pc:picChg chg="del">
          <ac:chgData name="남 정현" userId="42c87c46deb7f138" providerId="LiveId" clId="{6E6971AD-A64F-432E-BA48-9D6F0943BB5A}" dt="2023-05-29T18:35:45.522" v="20" actId="21"/>
          <ac:picMkLst>
            <pc:docMk/>
            <pc:sldMk cId="4171192444" sldId="258"/>
            <ac:picMk id="8" creationId="{17F580C3-907A-FC97-8230-274AAEF016D5}"/>
          </ac:picMkLst>
        </pc:picChg>
        <pc:picChg chg="add del mod">
          <ac:chgData name="남 정현" userId="42c87c46deb7f138" providerId="LiveId" clId="{6E6971AD-A64F-432E-BA48-9D6F0943BB5A}" dt="2023-05-29T18:42:52.644" v="206" actId="21"/>
          <ac:picMkLst>
            <pc:docMk/>
            <pc:sldMk cId="4171192444" sldId="258"/>
            <ac:picMk id="9" creationId="{1C2811FD-D63C-4CA5-1908-391EBECBA5B6}"/>
          </ac:picMkLst>
        </pc:picChg>
        <pc:picChg chg="add mod">
          <ac:chgData name="남 정현" userId="42c87c46deb7f138" providerId="LiveId" clId="{6E6971AD-A64F-432E-BA48-9D6F0943BB5A}" dt="2023-05-29T18:44:00.477" v="214" actId="1076"/>
          <ac:picMkLst>
            <pc:docMk/>
            <pc:sldMk cId="4171192444" sldId="258"/>
            <ac:picMk id="11" creationId="{05300FD9-F82E-98D3-A5F6-1C5F6691B228}"/>
          </ac:picMkLst>
        </pc:picChg>
        <pc:picChg chg="add mod">
          <ac:chgData name="남 정현" userId="42c87c46deb7f138" providerId="LiveId" clId="{6E6971AD-A64F-432E-BA48-9D6F0943BB5A}" dt="2023-05-29T18:44:10.240" v="219" actId="1076"/>
          <ac:picMkLst>
            <pc:docMk/>
            <pc:sldMk cId="4171192444" sldId="258"/>
            <ac:picMk id="13" creationId="{71AD821A-4ACC-33CF-426C-99AF88434D49}"/>
          </ac:picMkLst>
        </pc:picChg>
        <pc:picChg chg="add mod">
          <ac:chgData name="남 정현" userId="42c87c46deb7f138" providerId="LiveId" clId="{6E6971AD-A64F-432E-BA48-9D6F0943BB5A}" dt="2023-05-29T18:44:08.667" v="218" actId="1076"/>
          <ac:picMkLst>
            <pc:docMk/>
            <pc:sldMk cId="4171192444" sldId="258"/>
            <ac:picMk id="14" creationId="{FCEDA086-EDC3-7457-C5AA-FE2453750C53}"/>
          </ac:picMkLst>
        </pc:picChg>
      </pc:sldChg>
      <pc:sldChg chg="addSp delSp modSp mod">
        <pc:chgData name="남 정현" userId="42c87c46deb7f138" providerId="LiveId" clId="{6E6971AD-A64F-432E-BA48-9D6F0943BB5A}" dt="2023-05-29T18:47:14.427" v="263" actId="1076"/>
        <pc:sldMkLst>
          <pc:docMk/>
          <pc:sldMk cId="2115097485" sldId="259"/>
        </pc:sldMkLst>
        <pc:spChg chg="mod">
          <ac:chgData name="남 정현" userId="42c87c46deb7f138" providerId="LiveId" clId="{6E6971AD-A64F-432E-BA48-9D6F0943BB5A}" dt="2023-05-29T18:46:30.898" v="235"/>
          <ac:spMkLst>
            <pc:docMk/>
            <pc:sldMk cId="2115097485" sldId="259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47:14.427" v="263" actId="1076"/>
          <ac:spMkLst>
            <pc:docMk/>
            <pc:sldMk cId="2115097485" sldId="259"/>
            <ac:spMk id="10" creationId="{97690528-148B-6CAC-B3D7-2981A5975C9A}"/>
          </ac:spMkLst>
        </pc:spChg>
        <pc:picChg chg="del">
          <ac:chgData name="남 정현" userId="42c87c46deb7f138" providerId="LiveId" clId="{6E6971AD-A64F-432E-BA48-9D6F0943BB5A}" dt="2023-05-29T18:35:48.016" v="22" actId="21"/>
          <ac:picMkLst>
            <pc:docMk/>
            <pc:sldMk cId="2115097485" sldId="259"/>
            <ac:picMk id="4" creationId="{10DF8957-2FCB-EA1B-DF7E-FC99D7419C83}"/>
          </ac:picMkLst>
        </pc:picChg>
        <pc:picChg chg="add mod">
          <ac:chgData name="남 정현" userId="42c87c46deb7f138" providerId="LiveId" clId="{6E6971AD-A64F-432E-BA48-9D6F0943BB5A}" dt="2023-05-29T18:46:08.869" v="223" actId="1076"/>
          <ac:picMkLst>
            <pc:docMk/>
            <pc:sldMk cId="2115097485" sldId="259"/>
            <ac:picMk id="5" creationId="{2F7EB854-D58F-39D5-970D-8B5ADFA5C109}"/>
          </ac:picMkLst>
        </pc:picChg>
        <pc:picChg chg="del">
          <ac:chgData name="남 정현" userId="42c87c46deb7f138" providerId="LiveId" clId="{6E6971AD-A64F-432E-BA48-9D6F0943BB5A}" dt="2023-05-29T18:35:48.918" v="24" actId="21"/>
          <ac:picMkLst>
            <pc:docMk/>
            <pc:sldMk cId="2115097485" sldId="259"/>
            <ac:picMk id="6" creationId="{4DB34888-EE8E-5AB5-1972-7CD27B9083BF}"/>
          </ac:picMkLst>
        </pc:picChg>
        <pc:picChg chg="del">
          <ac:chgData name="남 정현" userId="42c87c46deb7f138" providerId="LiveId" clId="{6E6971AD-A64F-432E-BA48-9D6F0943BB5A}" dt="2023-05-29T18:35:48.526" v="23" actId="21"/>
          <ac:picMkLst>
            <pc:docMk/>
            <pc:sldMk cId="2115097485" sldId="259"/>
            <ac:picMk id="8" creationId="{10E135A7-1A0F-9872-9298-CCFDF8DA0E9D}"/>
          </ac:picMkLst>
        </pc:picChg>
        <pc:picChg chg="add mod">
          <ac:chgData name="남 정현" userId="42c87c46deb7f138" providerId="LiveId" clId="{6E6971AD-A64F-432E-BA48-9D6F0943BB5A}" dt="2023-05-29T18:46:59.455" v="243" actId="1076"/>
          <ac:picMkLst>
            <pc:docMk/>
            <pc:sldMk cId="2115097485" sldId="259"/>
            <ac:picMk id="9" creationId="{7756365D-3473-8857-D70F-BA845DBD1711}"/>
          </ac:picMkLst>
        </pc:picChg>
      </pc:sldChg>
      <pc:sldChg chg="addSp delSp modSp mod">
        <pc:chgData name="남 정현" userId="42c87c46deb7f138" providerId="LiveId" clId="{6E6971AD-A64F-432E-BA48-9D6F0943BB5A}" dt="2023-05-29T18:48:51.221" v="265" actId="1076"/>
        <pc:sldMkLst>
          <pc:docMk/>
          <pc:sldMk cId="1331238384" sldId="260"/>
        </pc:sldMkLst>
        <pc:spChg chg="mod">
          <ac:chgData name="남 정현" userId="42c87c46deb7f138" providerId="LiveId" clId="{6E6971AD-A64F-432E-BA48-9D6F0943BB5A}" dt="2023-05-29T18:46:36.077" v="239" actId="20577"/>
          <ac:spMkLst>
            <pc:docMk/>
            <pc:sldMk cId="1331238384" sldId="260"/>
            <ac:spMk id="2" creationId="{00000000-0000-0000-0000-000000000000}"/>
          </ac:spMkLst>
        </pc:spChg>
        <pc:picChg chg="del">
          <ac:chgData name="남 정현" userId="42c87c46deb7f138" providerId="LiveId" clId="{6E6971AD-A64F-432E-BA48-9D6F0943BB5A}" dt="2023-05-29T18:35:57.808" v="29" actId="21"/>
          <ac:picMkLst>
            <pc:docMk/>
            <pc:sldMk cId="1331238384" sldId="260"/>
            <ac:picMk id="4" creationId="{2D143CEA-74B7-2B19-045D-CE99973F9053}"/>
          </ac:picMkLst>
        </pc:picChg>
        <pc:picChg chg="add mod">
          <ac:chgData name="남 정현" userId="42c87c46deb7f138" providerId="LiveId" clId="{6E6971AD-A64F-432E-BA48-9D6F0943BB5A}" dt="2023-05-29T18:48:51.221" v="265" actId="1076"/>
          <ac:picMkLst>
            <pc:docMk/>
            <pc:sldMk cId="1331238384" sldId="260"/>
            <ac:picMk id="5" creationId="{9E91C6F3-1453-5E2A-D6C2-9462F27BC6C7}"/>
          </ac:picMkLst>
        </pc:picChg>
        <pc:picChg chg="del">
          <ac:chgData name="남 정현" userId="42c87c46deb7f138" providerId="LiveId" clId="{6E6971AD-A64F-432E-BA48-9D6F0943BB5A}" dt="2023-05-29T18:35:58.286" v="30" actId="21"/>
          <ac:picMkLst>
            <pc:docMk/>
            <pc:sldMk cId="1331238384" sldId="260"/>
            <ac:picMk id="6" creationId="{3FDDB9ED-557F-9581-4548-EDE7DD00A6E1}"/>
          </ac:picMkLst>
        </pc:picChg>
        <pc:picChg chg="del">
          <ac:chgData name="남 정현" userId="42c87c46deb7f138" providerId="LiveId" clId="{6E6971AD-A64F-432E-BA48-9D6F0943BB5A}" dt="2023-05-29T18:35:57.014" v="28" actId="21"/>
          <ac:picMkLst>
            <pc:docMk/>
            <pc:sldMk cId="1331238384" sldId="260"/>
            <ac:picMk id="8" creationId="{4A8C23D8-E74A-B24C-9D07-3B2B8BDE7287}"/>
          </ac:picMkLst>
        </pc:picChg>
      </pc:sldChg>
      <pc:sldChg chg="addSp delSp modSp mod">
        <pc:chgData name="남 정현" userId="42c87c46deb7f138" providerId="LiveId" clId="{6E6971AD-A64F-432E-BA48-9D6F0943BB5A}" dt="2023-05-29T18:51:12.527" v="275" actId="1076"/>
        <pc:sldMkLst>
          <pc:docMk/>
          <pc:sldMk cId="3849770734" sldId="261"/>
        </pc:sldMkLst>
        <pc:spChg chg="mod">
          <ac:chgData name="남 정현" userId="42c87c46deb7f138" providerId="LiveId" clId="{6E6971AD-A64F-432E-BA48-9D6F0943BB5A}" dt="2023-05-29T18:49:25.238" v="270"/>
          <ac:spMkLst>
            <pc:docMk/>
            <pc:sldMk cId="3849770734" sldId="261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04.872" v="37" actId="21"/>
          <ac:spMkLst>
            <pc:docMk/>
            <pc:sldMk cId="3849770734" sldId="261"/>
            <ac:spMk id="7" creationId="{5355FF44-2B68-D8CD-4357-39749DF5C6BA}"/>
          </ac:spMkLst>
        </pc:spChg>
        <pc:picChg chg="del">
          <ac:chgData name="남 정현" userId="42c87c46deb7f138" providerId="LiveId" clId="{6E6971AD-A64F-432E-BA48-9D6F0943BB5A}" dt="2023-05-29T18:36:02.847" v="35" actId="21"/>
          <ac:picMkLst>
            <pc:docMk/>
            <pc:sldMk cId="3849770734" sldId="261"/>
            <ac:picMk id="4" creationId="{D921F462-CB6B-460C-4B3A-FB98A3E8DDEC}"/>
          </ac:picMkLst>
        </pc:picChg>
        <pc:picChg chg="add mod">
          <ac:chgData name="남 정현" userId="42c87c46deb7f138" providerId="LiveId" clId="{6E6971AD-A64F-432E-BA48-9D6F0943BB5A}" dt="2023-05-29T18:50:55.276" v="272" actId="1076"/>
          <ac:picMkLst>
            <pc:docMk/>
            <pc:sldMk cId="3849770734" sldId="261"/>
            <ac:picMk id="5" creationId="{356B1CA1-D735-D23E-7665-FB34C04D32BA}"/>
          </ac:picMkLst>
        </pc:picChg>
        <pc:picChg chg="del">
          <ac:chgData name="남 정현" userId="42c87c46deb7f138" providerId="LiveId" clId="{6E6971AD-A64F-432E-BA48-9D6F0943BB5A}" dt="2023-05-29T18:36:03.419" v="36" actId="21"/>
          <ac:picMkLst>
            <pc:docMk/>
            <pc:sldMk cId="3849770734" sldId="261"/>
            <ac:picMk id="6" creationId="{1E16C46B-05B6-3F31-DAED-8BD80E94C2A0}"/>
          </ac:picMkLst>
        </pc:picChg>
        <pc:picChg chg="add mod">
          <ac:chgData name="남 정현" userId="42c87c46deb7f138" providerId="LiveId" clId="{6E6971AD-A64F-432E-BA48-9D6F0943BB5A}" dt="2023-05-29T18:51:12.527" v="275" actId="1076"/>
          <ac:picMkLst>
            <pc:docMk/>
            <pc:sldMk cId="3849770734" sldId="261"/>
            <ac:picMk id="9" creationId="{07785F48-5FF0-AC6C-F556-EDF9343D9DCF}"/>
          </ac:picMkLst>
        </pc:picChg>
      </pc:sldChg>
      <pc:sldChg chg="addSp delSp modSp mod">
        <pc:chgData name="남 정현" userId="42c87c46deb7f138" providerId="LiveId" clId="{6E6971AD-A64F-432E-BA48-9D6F0943BB5A}" dt="2023-05-29T18:55:19.275" v="335" actId="20577"/>
        <pc:sldMkLst>
          <pc:docMk/>
          <pc:sldMk cId="734135505" sldId="262"/>
        </pc:sldMkLst>
        <pc:spChg chg="mod">
          <ac:chgData name="남 정현" userId="42c87c46deb7f138" providerId="LiveId" clId="{6E6971AD-A64F-432E-BA48-9D6F0943BB5A}" dt="2023-05-29T18:54:39.158" v="284"/>
          <ac:spMkLst>
            <pc:docMk/>
            <pc:sldMk cId="734135505" sldId="262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11.688" v="42" actId="21"/>
          <ac:spMkLst>
            <pc:docMk/>
            <pc:sldMk cId="734135505" sldId="262"/>
            <ac:spMk id="8" creationId="{89BB9A3A-7450-2B2D-BA7E-7BC26BC7F2E1}"/>
          </ac:spMkLst>
        </pc:spChg>
        <pc:spChg chg="del">
          <ac:chgData name="남 정현" userId="42c87c46deb7f138" providerId="LiveId" clId="{6E6971AD-A64F-432E-BA48-9D6F0943BB5A}" dt="2023-05-29T18:36:12.536" v="43" actId="21"/>
          <ac:spMkLst>
            <pc:docMk/>
            <pc:sldMk cId="734135505" sldId="262"/>
            <ac:spMk id="9" creationId="{8D7DA627-BF0E-DA6E-EA76-1E6190242FD0}"/>
          </ac:spMkLst>
        </pc:spChg>
        <pc:spChg chg="add mod">
          <ac:chgData name="남 정현" userId="42c87c46deb7f138" providerId="LiveId" clId="{6E6971AD-A64F-432E-BA48-9D6F0943BB5A}" dt="2023-05-29T18:55:19.275" v="335" actId="20577"/>
          <ac:spMkLst>
            <pc:docMk/>
            <pc:sldMk cId="734135505" sldId="262"/>
            <ac:spMk id="11" creationId="{933070C0-C072-F959-2261-80D220FD455D}"/>
          </ac:spMkLst>
        </pc:spChg>
        <pc:picChg chg="add mod">
          <ac:chgData name="남 정현" userId="42c87c46deb7f138" providerId="LiveId" clId="{6E6971AD-A64F-432E-BA48-9D6F0943BB5A}" dt="2023-05-29T18:54:14.674" v="277" actId="1076"/>
          <ac:picMkLst>
            <pc:docMk/>
            <pc:sldMk cId="734135505" sldId="262"/>
            <ac:picMk id="4" creationId="{1D44335A-1FAE-78D4-9B68-8AFC0930E5FB}"/>
          </ac:picMkLst>
        </pc:picChg>
        <pc:picChg chg="del">
          <ac:chgData name="남 정현" userId="42c87c46deb7f138" providerId="LiveId" clId="{6E6971AD-A64F-432E-BA48-9D6F0943BB5A}" dt="2023-05-29T18:36:10.560" v="41" actId="21"/>
          <ac:picMkLst>
            <pc:docMk/>
            <pc:sldMk cId="734135505" sldId="262"/>
            <ac:picMk id="5" creationId="{D9EB365F-8BC7-B2A2-63D0-AE813D12FEE9}"/>
          </ac:picMkLst>
        </pc:picChg>
        <pc:picChg chg="del">
          <ac:chgData name="남 정현" userId="42c87c46deb7f138" providerId="LiveId" clId="{6E6971AD-A64F-432E-BA48-9D6F0943BB5A}" dt="2023-05-29T18:36:12.896" v="44" actId="21"/>
          <ac:picMkLst>
            <pc:docMk/>
            <pc:sldMk cId="734135505" sldId="262"/>
            <ac:picMk id="7" creationId="{1C8668C1-6F08-F2B2-619E-2179420D880D}"/>
          </ac:picMkLst>
        </pc:picChg>
        <pc:picChg chg="add mod">
          <ac:chgData name="남 정현" userId="42c87c46deb7f138" providerId="LiveId" clId="{6E6971AD-A64F-432E-BA48-9D6F0943BB5A}" dt="2023-05-29T18:55:04.384" v="289" actId="1076"/>
          <ac:picMkLst>
            <pc:docMk/>
            <pc:sldMk cId="734135505" sldId="262"/>
            <ac:picMk id="10" creationId="{40B764FB-6771-0594-E8DE-096296D8BBB6}"/>
          </ac:picMkLst>
        </pc:picChg>
      </pc:sldChg>
      <pc:sldChg chg="addSp delSp modSp mod">
        <pc:chgData name="남 정현" userId="42c87c46deb7f138" providerId="LiveId" clId="{6E6971AD-A64F-432E-BA48-9D6F0943BB5A}" dt="2023-05-29T18:59:51.872" v="365" actId="1076"/>
        <pc:sldMkLst>
          <pc:docMk/>
          <pc:sldMk cId="501199751" sldId="263"/>
        </pc:sldMkLst>
        <pc:spChg chg="mod">
          <ac:chgData name="남 정현" userId="42c87c46deb7f138" providerId="LiveId" clId="{6E6971AD-A64F-432E-BA48-9D6F0943BB5A}" dt="2023-05-29T18:59:14.273" v="342" actId="27636"/>
          <ac:spMkLst>
            <pc:docMk/>
            <pc:sldMk cId="501199751" sldId="263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59:51.872" v="365" actId="1076"/>
          <ac:spMkLst>
            <pc:docMk/>
            <pc:sldMk cId="501199751" sldId="263"/>
            <ac:spMk id="9" creationId="{D14E531D-D2D0-4396-0C8C-4658C8B7DE18}"/>
          </ac:spMkLst>
        </pc:spChg>
        <pc:picChg chg="del">
          <ac:chgData name="남 정현" userId="42c87c46deb7f138" providerId="LiveId" clId="{6E6971AD-A64F-432E-BA48-9D6F0943BB5A}" dt="2023-05-29T18:36:17.640" v="48" actId="21"/>
          <ac:picMkLst>
            <pc:docMk/>
            <pc:sldMk cId="501199751" sldId="263"/>
            <ac:picMk id="4" creationId="{CF215C3F-C8BD-0D6D-B097-93A30B3E94A3}"/>
          </ac:picMkLst>
        </pc:picChg>
        <pc:picChg chg="add mod">
          <ac:chgData name="남 정현" userId="42c87c46deb7f138" providerId="LiveId" clId="{6E6971AD-A64F-432E-BA48-9D6F0943BB5A}" dt="2023-05-29T18:58:58.870" v="337" actId="1076"/>
          <ac:picMkLst>
            <pc:docMk/>
            <pc:sldMk cId="501199751" sldId="263"/>
            <ac:picMk id="5" creationId="{E6A0EDB5-511B-814B-FF07-D0DF2C393406}"/>
          </ac:picMkLst>
        </pc:picChg>
        <pc:picChg chg="del">
          <ac:chgData name="남 정현" userId="42c87c46deb7f138" providerId="LiveId" clId="{6E6971AD-A64F-432E-BA48-9D6F0943BB5A}" dt="2023-05-29T18:36:18.085" v="49" actId="21"/>
          <ac:picMkLst>
            <pc:docMk/>
            <pc:sldMk cId="501199751" sldId="263"/>
            <ac:picMk id="6" creationId="{8893EB43-7C74-CDDF-909B-CC9E167697BF}"/>
          </ac:picMkLst>
        </pc:picChg>
        <pc:picChg chg="add mod">
          <ac:chgData name="남 정현" userId="42c87c46deb7f138" providerId="LiveId" clId="{6E6971AD-A64F-432E-BA48-9D6F0943BB5A}" dt="2023-05-29T18:59:36.996" v="345" actId="1076"/>
          <ac:picMkLst>
            <pc:docMk/>
            <pc:sldMk cId="501199751" sldId="263"/>
            <ac:picMk id="8" creationId="{FD2C622E-2BA5-0203-ABF4-A367ECBC0849}"/>
          </ac:picMkLst>
        </pc:picChg>
      </pc:sldChg>
      <pc:sldChg chg="addSp delSp modSp mod">
        <pc:chgData name="남 정현" userId="42c87c46deb7f138" providerId="LiveId" clId="{6E6971AD-A64F-432E-BA48-9D6F0943BB5A}" dt="2023-05-29T19:01:39.349" v="403" actId="1076"/>
        <pc:sldMkLst>
          <pc:docMk/>
          <pc:sldMk cId="2951200691" sldId="264"/>
        </pc:sldMkLst>
        <pc:spChg chg="mod">
          <ac:chgData name="남 정현" userId="42c87c46deb7f138" providerId="LiveId" clId="{6E6971AD-A64F-432E-BA48-9D6F0943BB5A}" dt="2023-05-29T19:00:09.248" v="370" actId="27636"/>
          <ac:spMkLst>
            <pc:docMk/>
            <pc:sldMk cId="2951200691" sldId="264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23.809" v="55" actId="21"/>
          <ac:spMkLst>
            <pc:docMk/>
            <pc:sldMk cId="2951200691" sldId="264"/>
            <ac:spMk id="5" creationId="{05D38FFD-CFE2-4F52-69DC-80D2A5EFDB79}"/>
          </ac:spMkLst>
        </pc:spChg>
        <pc:spChg chg="add mod">
          <ac:chgData name="남 정현" userId="42c87c46deb7f138" providerId="LiveId" clId="{6E6971AD-A64F-432E-BA48-9D6F0943BB5A}" dt="2023-05-29T19:01:39.349" v="403" actId="1076"/>
          <ac:spMkLst>
            <pc:docMk/>
            <pc:sldMk cId="2951200691" sldId="264"/>
            <ac:spMk id="9" creationId="{6E8E0379-CF8F-B6BA-DD64-1A483A8A9ACC}"/>
          </ac:spMkLst>
        </pc:spChg>
        <pc:picChg chg="del">
          <ac:chgData name="남 정현" userId="42c87c46deb7f138" providerId="LiveId" clId="{6E6971AD-A64F-432E-BA48-9D6F0943BB5A}" dt="2023-05-29T18:36:22.937" v="54" actId="21"/>
          <ac:picMkLst>
            <pc:docMk/>
            <pc:sldMk cId="2951200691" sldId="264"/>
            <ac:picMk id="4" creationId="{22F59EDD-889A-8EBA-4A4F-9DCA5104A1C2}"/>
          </ac:picMkLst>
        </pc:picChg>
        <pc:picChg chg="add mod">
          <ac:chgData name="남 정현" userId="42c87c46deb7f138" providerId="LiveId" clId="{6E6971AD-A64F-432E-BA48-9D6F0943BB5A}" dt="2023-05-29T19:01:24.997" v="375" actId="1076"/>
          <ac:picMkLst>
            <pc:docMk/>
            <pc:sldMk cId="2951200691" sldId="264"/>
            <ac:picMk id="6" creationId="{44F14EBC-1530-4288-F8EC-8CF613A7059E}"/>
          </ac:picMkLst>
        </pc:picChg>
        <pc:picChg chg="add mod">
          <ac:chgData name="남 정현" userId="42c87c46deb7f138" providerId="LiveId" clId="{6E6971AD-A64F-432E-BA48-9D6F0943BB5A}" dt="2023-05-29T19:01:27.010" v="376" actId="1076"/>
          <ac:picMkLst>
            <pc:docMk/>
            <pc:sldMk cId="2951200691" sldId="264"/>
            <ac:picMk id="8" creationId="{B44C0281-17C4-E5D9-FE68-5A581217E0F4}"/>
          </ac:picMkLst>
        </pc:picChg>
      </pc:sldChg>
      <pc:sldChg chg="addSp delSp modSp mod">
        <pc:chgData name="남 정현" userId="42c87c46deb7f138" providerId="LiveId" clId="{6E6971AD-A64F-432E-BA48-9D6F0943BB5A}" dt="2023-05-29T19:05:24.171" v="426" actId="1076"/>
        <pc:sldMkLst>
          <pc:docMk/>
          <pc:sldMk cId="589360552" sldId="265"/>
        </pc:sldMkLst>
        <pc:spChg chg="mod">
          <ac:chgData name="남 정현" userId="42c87c46deb7f138" providerId="LiveId" clId="{6E6971AD-A64F-432E-BA48-9D6F0943BB5A}" dt="2023-05-29T19:04:50.186" v="417" actId="20577"/>
          <ac:spMkLst>
            <pc:docMk/>
            <pc:sldMk cId="589360552" sldId="265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9:05:21.100" v="425" actId="1076"/>
          <ac:spMkLst>
            <pc:docMk/>
            <pc:sldMk cId="589360552" sldId="265"/>
            <ac:spMk id="9" creationId="{69FBB590-E29E-15D8-86B5-58E8CB9B7832}"/>
          </ac:spMkLst>
        </pc:spChg>
        <pc:picChg chg="del">
          <ac:chgData name="남 정현" userId="42c87c46deb7f138" providerId="LiveId" clId="{6E6971AD-A64F-432E-BA48-9D6F0943BB5A}" dt="2023-05-29T18:36:27.864" v="60" actId="21"/>
          <ac:picMkLst>
            <pc:docMk/>
            <pc:sldMk cId="589360552" sldId="265"/>
            <ac:picMk id="4" creationId="{52CF0EE5-9930-C83F-5D1E-B8F954BD50B7}"/>
          </ac:picMkLst>
        </pc:picChg>
        <pc:picChg chg="add mod">
          <ac:chgData name="남 정현" userId="42c87c46deb7f138" providerId="LiveId" clId="{6E6971AD-A64F-432E-BA48-9D6F0943BB5A}" dt="2023-05-29T19:04:53.714" v="418" actId="1076"/>
          <ac:picMkLst>
            <pc:docMk/>
            <pc:sldMk cId="589360552" sldId="265"/>
            <ac:picMk id="5" creationId="{78F10C85-146B-0485-6A1F-99FA1DD29E83}"/>
          </ac:picMkLst>
        </pc:picChg>
        <pc:picChg chg="del">
          <ac:chgData name="남 정현" userId="42c87c46deb7f138" providerId="LiveId" clId="{6E6971AD-A64F-432E-BA48-9D6F0943BB5A}" dt="2023-05-29T18:36:28.437" v="61" actId="21"/>
          <ac:picMkLst>
            <pc:docMk/>
            <pc:sldMk cId="589360552" sldId="265"/>
            <ac:picMk id="6" creationId="{1675F258-4860-A13E-2AFA-D1361ED746CB}"/>
          </ac:picMkLst>
        </pc:picChg>
        <pc:picChg chg="add mod">
          <ac:chgData name="남 정현" userId="42c87c46deb7f138" providerId="LiveId" clId="{6E6971AD-A64F-432E-BA48-9D6F0943BB5A}" dt="2023-05-29T19:05:24.171" v="426" actId="1076"/>
          <ac:picMkLst>
            <pc:docMk/>
            <pc:sldMk cId="589360552" sldId="265"/>
            <ac:picMk id="8" creationId="{3783E159-19A8-37F1-2C62-37F886E117CA}"/>
          </ac:picMkLst>
        </pc:picChg>
      </pc:sldChg>
      <pc:sldChg chg="addSp delSp modSp mod">
        <pc:chgData name="남 정현" userId="42c87c46deb7f138" providerId="LiveId" clId="{6E6971AD-A64F-432E-BA48-9D6F0943BB5A}" dt="2023-05-29T19:07:10.762" v="440" actId="1076"/>
        <pc:sldMkLst>
          <pc:docMk/>
          <pc:sldMk cId="4202841287" sldId="266"/>
        </pc:sldMkLst>
        <pc:spChg chg="mod">
          <ac:chgData name="남 정현" userId="42c87c46deb7f138" providerId="LiveId" clId="{6E6971AD-A64F-432E-BA48-9D6F0943BB5A}" dt="2023-05-29T19:05:32.352" v="430" actId="20577"/>
          <ac:spMkLst>
            <pc:docMk/>
            <pc:sldMk cId="4202841287" sldId="266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35.690" v="66" actId="21"/>
          <ac:spMkLst>
            <pc:docMk/>
            <pc:sldMk cId="4202841287" sldId="266"/>
            <ac:spMk id="7" creationId="{E125A681-723B-69CD-421B-FEB3E6C01140}"/>
          </ac:spMkLst>
        </pc:spChg>
        <pc:spChg chg="add mod">
          <ac:chgData name="남 정현" userId="42c87c46deb7f138" providerId="LiveId" clId="{6E6971AD-A64F-432E-BA48-9D6F0943BB5A}" dt="2023-05-29T19:07:10.762" v="440" actId="1076"/>
          <ac:spMkLst>
            <pc:docMk/>
            <pc:sldMk cId="4202841287" sldId="266"/>
            <ac:spMk id="9" creationId="{ACDF5EDF-1538-8694-BC5E-552B8EFF94B1}"/>
          </ac:spMkLst>
        </pc:spChg>
        <pc:picChg chg="del">
          <ac:chgData name="남 정현" userId="42c87c46deb7f138" providerId="LiveId" clId="{6E6971AD-A64F-432E-BA48-9D6F0943BB5A}" dt="2023-05-29T18:36:34.680" v="65" actId="21"/>
          <ac:picMkLst>
            <pc:docMk/>
            <pc:sldMk cId="4202841287" sldId="266"/>
            <ac:picMk id="4" creationId="{7771A2B1-D6BC-736E-E7A4-65C9F8305F00}"/>
          </ac:picMkLst>
        </pc:picChg>
        <pc:picChg chg="add mod">
          <ac:chgData name="남 정현" userId="42c87c46deb7f138" providerId="LiveId" clId="{6E6971AD-A64F-432E-BA48-9D6F0943BB5A}" dt="2023-05-29T19:06:35.289" v="432" actId="1076"/>
          <ac:picMkLst>
            <pc:docMk/>
            <pc:sldMk cId="4202841287" sldId="266"/>
            <ac:picMk id="5" creationId="{79A81507-C093-A456-5649-ADCC8BC5B344}"/>
          </ac:picMkLst>
        </pc:picChg>
        <pc:picChg chg="add mod">
          <ac:chgData name="남 정현" userId="42c87c46deb7f138" providerId="LiveId" clId="{6E6971AD-A64F-432E-BA48-9D6F0943BB5A}" dt="2023-05-29T19:07:09.030" v="439" actId="1076"/>
          <ac:picMkLst>
            <pc:docMk/>
            <pc:sldMk cId="4202841287" sldId="266"/>
            <ac:picMk id="8" creationId="{4633C2FA-23E0-3890-6A0E-0A0094EC31E8}"/>
          </ac:picMkLst>
        </pc:picChg>
      </pc:sldChg>
      <pc:sldChg chg="addSp delSp modSp mod">
        <pc:chgData name="남 정현" userId="42c87c46deb7f138" providerId="LiveId" clId="{6E6971AD-A64F-432E-BA48-9D6F0943BB5A}" dt="2023-05-29T19:10:53.812" v="447" actId="27636"/>
        <pc:sldMkLst>
          <pc:docMk/>
          <pc:sldMk cId="87313276" sldId="267"/>
        </pc:sldMkLst>
        <pc:spChg chg="mod">
          <ac:chgData name="남 정현" userId="42c87c46deb7f138" providerId="LiveId" clId="{6E6971AD-A64F-432E-BA48-9D6F0943BB5A}" dt="2023-05-29T19:10:53.812" v="447" actId="27636"/>
          <ac:spMkLst>
            <pc:docMk/>
            <pc:sldMk cId="87313276" sldId="267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42.232" v="72" actId="21"/>
          <ac:spMkLst>
            <pc:docMk/>
            <pc:sldMk cId="87313276" sldId="267"/>
            <ac:spMk id="7" creationId="{FADB3A80-8FAC-C208-4C90-BCE2C04EAE3C}"/>
          </ac:spMkLst>
        </pc:spChg>
        <pc:picChg chg="del">
          <ac:chgData name="남 정현" userId="42c87c46deb7f138" providerId="LiveId" clId="{6E6971AD-A64F-432E-BA48-9D6F0943BB5A}" dt="2023-05-29T18:36:40.636" v="71" actId="21"/>
          <ac:picMkLst>
            <pc:docMk/>
            <pc:sldMk cId="87313276" sldId="267"/>
            <ac:picMk id="4" creationId="{2273849A-3FFF-5FB5-0CBA-6FEA465ECC8E}"/>
          </ac:picMkLst>
        </pc:picChg>
        <pc:picChg chg="add mod">
          <ac:chgData name="남 정현" userId="42c87c46deb7f138" providerId="LiveId" clId="{6E6971AD-A64F-432E-BA48-9D6F0943BB5A}" dt="2023-05-29T19:10:29.796" v="442" actId="1076"/>
          <ac:picMkLst>
            <pc:docMk/>
            <pc:sldMk cId="87313276" sldId="267"/>
            <ac:picMk id="5" creationId="{B2169187-77B5-2A75-BECF-9242A0FF8B93}"/>
          </ac:picMkLst>
        </pc:picChg>
        <pc:picChg chg="del">
          <ac:chgData name="남 정현" userId="42c87c46deb7f138" providerId="LiveId" clId="{6E6971AD-A64F-432E-BA48-9D6F0943BB5A}" dt="2023-05-29T18:36:42.704" v="73" actId="21"/>
          <ac:picMkLst>
            <pc:docMk/>
            <pc:sldMk cId="87313276" sldId="267"/>
            <ac:picMk id="6" creationId="{E97D1682-8890-267B-4632-422EEED7AB51}"/>
          </ac:picMkLst>
        </pc:picChg>
      </pc:sldChg>
      <pc:sldChg chg="addSp delSp modSp mod">
        <pc:chgData name="남 정현" userId="42c87c46deb7f138" providerId="LiveId" clId="{6E6971AD-A64F-432E-BA48-9D6F0943BB5A}" dt="2023-05-29T19:11:14.109" v="450" actId="22"/>
        <pc:sldMkLst>
          <pc:docMk/>
          <pc:sldMk cId="3255604648" sldId="268"/>
        </pc:sldMkLst>
        <pc:spChg chg="mod">
          <ac:chgData name="남 정현" userId="42c87c46deb7f138" providerId="LiveId" clId="{6E6971AD-A64F-432E-BA48-9D6F0943BB5A}" dt="2023-05-29T19:10:56.293" v="449" actId="27636"/>
          <ac:spMkLst>
            <pc:docMk/>
            <pc:sldMk cId="3255604648" sldId="268"/>
            <ac:spMk id="2" creationId="{00000000-0000-0000-0000-000000000000}"/>
          </ac:spMkLst>
        </pc:spChg>
        <pc:picChg chg="del">
          <ac:chgData name="남 정현" userId="42c87c46deb7f138" providerId="LiveId" clId="{6E6971AD-A64F-432E-BA48-9D6F0943BB5A}" dt="2023-05-29T18:36:47.656" v="79" actId="21"/>
          <ac:picMkLst>
            <pc:docMk/>
            <pc:sldMk cId="3255604648" sldId="268"/>
            <ac:picMk id="4" creationId="{6AA74554-5935-A700-97AC-EBF29E05BC00}"/>
          </ac:picMkLst>
        </pc:picChg>
        <pc:picChg chg="add">
          <ac:chgData name="남 정현" userId="42c87c46deb7f138" providerId="LiveId" clId="{6E6971AD-A64F-432E-BA48-9D6F0943BB5A}" dt="2023-05-29T19:11:14.109" v="450" actId="22"/>
          <ac:picMkLst>
            <pc:docMk/>
            <pc:sldMk cId="3255604648" sldId="268"/>
            <ac:picMk id="5" creationId="{ACBE6266-D17C-0A4D-9EE1-8618AF78C074}"/>
          </ac:picMkLst>
        </pc:picChg>
        <pc:picChg chg="del">
          <ac:chgData name="남 정현" userId="42c87c46deb7f138" providerId="LiveId" clId="{6E6971AD-A64F-432E-BA48-9D6F0943BB5A}" dt="2023-05-29T18:36:47.225" v="78" actId="21"/>
          <ac:picMkLst>
            <pc:docMk/>
            <pc:sldMk cId="3255604648" sldId="268"/>
            <ac:picMk id="6" creationId="{3F8EC064-0477-E5D6-9258-AEA3D747C777}"/>
          </ac:picMkLst>
        </pc:picChg>
      </pc:sldChg>
      <pc:sldChg chg="addSp delSp modSp mod">
        <pc:chgData name="남 정현" userId="42c87c46deb7f138" providerId="LiveId" clId="{6E6971AD-A64F-432E-BA48-9D6F0943BB5A}" dt="2023-05-29T19:35:47.532" v="563" actId="27636"/>
        <pc:sldMkLst>
          <pc:docMk/>
          <pc:sldMk cId="4039381614" sldId="269"/>
        </pc:sldMkLst>
        <pc:spChg chg="mod">
          <ac:chgData name="남 정현" userId="42c87c46deb7f138" providerId="LiveId" clId="{6E6971AD-A64F-432E-BA48-9D6F0943BB5A}" dt="2023-05-29T19:35:47.532" v="563" actId="27636"/>
          <ac:spMkLst>
            <pc:docMk/>
            <pc:sldMk cId="4039381614" sldId="269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55.991" v="87" actId="21"/>
          <ac:spMkLst>
            <pc:docMk/>
            <pc:sldMk cId="4039381614" sldId="269"/>
            <ac:spMk id="5" creationId="{A3BDEAF5-FED2-19EA-A779-28F986002C07}"/>
          </ac:spMkLst>
        </pc:spChg>
        <pc:spChg chg="del">
          <ac:chgData name="남 정현" userId="42c87c46deb7f138" providerId="LiveId" clId="{6E6971AD-A64F-432E-BA48-9D6F0943BB5A}" dt="2023-05-29T18:36:55.051" v="86" actId="21"/>
          <ac:spMkLst>
            <pc:docMk/>
            <pc:sldMk cId="4039381614" sldId="269"/>
            <ac:spMk id="8" creationId="{FF4FC32C-779F-523F-5031-98D9570DC004}"/>
          </ac:spMkLst>
        </pc:spChg>
        <pc:picChg chg="del">
          <ac:chgData name="남 정현" userId="42c87c46deb7f138" providerId="LiveId" clId="{6E6971AD-A64F-432E-BA48-9D6F0943BB5A}" dt="2023-05-29T18:36:52.248" v="84" actId="21"/>
          <ac:picMkLst>
            <pc:docMk/>
            <pc:sldMk cId="4039381614" sldId="269"/>
            <ac:picMk id="4" creationId="{AB98C994-85D6-8FF8-317A-996D26DF9A1E}"/>
          </ac:picMkLst>
        </pc:picChg>
        <pc:picChg chg="add">
          <ac:chgData name="남 정현" userId="42c87c46deb7f138" providerId="LiveId" clId="{6E6971AD-A64F-432E-BA48-9D6F0943BB5A}" dt="2023-05-29T19:33:53.535" v="519" actId="22"/>
          <ac:picMkLst>
            <pc:docMk/>
            <pc:sldMk cId="4039381614" sldId="269"/>
            <ac:picMk id="6" creationId="{928D9130-1AB9-1F52-84A7-DFA9A678CF63}"/>
          </ac:picMkLst>
        </pc:picChg>
        <pc:picChg chg="del">
          <ac:chgData name="남 정현" userId="42c87c46deb7f138" providerId="LiveId" clId="{6E6971AD-A64F-432E-BA48-9D6F0943BB5A}" dt="2023-05-29T18:36:53.984" v="85" actId="21"/>
          <ac:picMkLst>
            <pc:docMk/>
            <pc:sldMk cId="4039381614" sldId="269"/>
            <ac:picMk id="7" creationId="{D381B40B-3C54-712B-9FA7-8EC9A9135361}"/>
          </ac:picMkLst>
        </pc:picChg>
      </pc:sldChg>
      <pc:sldChg chg="addSp delSp modSp add mod ord">
        <pc:chgData name="남 정현" userId="42c87c46deb7f138" providerId="LiveId" clId="{6E6971AD-A64F-432E-BA48-9D6F0943BB5A}" dt="2023-05-29T19:12:39.409" v="496" actId="1076"/>
        <pc:sldMkLst>
          <pc:docMk/>
          <pc:sldMk cId="3066305799" sldId="270"/>
        </pc:sldMkLst>
        <pc:spChg chg="add mod">
          <ac:chgData name="남 정현" userId="42c87c46deb7f138" providerId="LiveId" clId="{6E6971AD-A64F-432E-BA48-9D6F0943BB5A}" dt="2023-05-29T19:12:39.409" v="496" actId="1076"/>
          <ac:spMkLst>
            <pc:docMk/>
            <pc:sldMk cId="3066305799" sldId="270"/>
            <ac:spMk id="6" creationId="{31564344-46B0-0291-2098-834D7BEBB658}"/>
          </ac:spMkLst>
        </pc:spChg>
        <pc:picChg chg="add mod">
          <ac:chgData name="남 정현" userId="42c87c46deb7f138" providerId="LiveId" clId="{6E6971AD-A64F-432E-BA48-9D6F0943BB5A}" dt="2023-05-29T19:12:25.781" v="459" actId="1076"/>
          <ac:picMkLst>
            <pc:docMk/>
            <pc:sldMk cId="3066305799" sldId="270"/>
            <ac:picMk id="4" creationId="{DD094B72-6F46-A006-EEAF-EE324B397FA5}"/>
          </ac:picMkLst>
        </pc:picChg>
        <pc:picChg chg="del">
          <ac:chgData name="남 정현" userId="42c87c46deb7f138" providerId="LiveId" clId="{6E6971AD-A64F-432E-BA48-9D6F0943BB5A}" dt="2023-05-29T19:11:21.724" v="452" actId="21"/>
          <ac:picMkLst>
            <pc:docMk/>
            <pc:sldMk cId="3066305799" sldId="270"/>
            <ac:picMk id="5" creationId="{ACBE6266-D17C-0A4D-9EE1-8618AF78C074}"/>
          </ac:picMkLst>
        </pc:picChg>
      </pc:sldChg>
      <pc:sldChg chg="addSp delSp modSp add mod">
        <pc:chgData name="남 정현" userId="42c87c46deb7f138" providerId="LiveId" clId="{6E6971AD-A64F-432E-BA48-9D6F0943BB5A}" dt="2023-05-29T19:13:04.321" v="518" actId="20577"/>
        <pc:sldMkLst>
          <pc:docMk/>
          <pc:sldMk cId="3444394382" sldId="271"/>
        </pc:sldMkLst>
        <pc:spChg chg="add mod">
          <ac:chgData name="남 정현" userId="42c87c46deb7f138" providerId="LiveId" clId="{6E6971AD-A64F-432E-BA48-9D6F0943BB5A}" dt="2023-05-29T19:13:04.321" v="518" actId="20577"/>
          <ac:spMkLst>
            <pc:docMk/>
            <pc:sldMk cId="3444394382" sldId="271"/>
            <ac:spMk id="6" creationId="{4CD012A5-EDE5-6563-E25D-093D488DC0B8}"/>
          </ac:spMkLst>
        </pc:spChg>
        <pc:picChg chg="del">
          <ac:chgData name="남 정현" userId="42c87c46deb7f138" providerId="LiveId" clId="{6E6971AD-A64F-432E-BA48-9D6F0943BB5A}" dt="2023-05-29T19:12:19.611" v="457" actId="21"/>
          <ac:picMkLst>
            <pc:docMk/>
            <pc:sldMk cId="3444394382" sldId="271"/>
            <ac:picMk id="4" creationId="{DD094B72-6F46-A006-EEAF-EE324B397FA5}"/>
          </ac:picMkLst>
        </pc:picChg>
        <pc:picChg chg="add mod">
          <ac:chgData name="남 정현" userId="42c87c46deb7f138" providerId="LiveId" clId="{6E6971AD-A64F-432E-BA48-9D6F0943BB5A}" dt="2023-05-29T19:12:53.962" v="499" actId="1076"/>
          <ac:picMkLst>
            <pc:docMk/>
            <pc:sldMk cId="3444394382" sldId="271"/>
            <ac:picMk id="5" creationId="{A0DCABE4-F85E-F678-D5AB-BCEB9BCD6C0D}"/>
          </ac:picMkLst>
        </pc:picChg>
      </pc:sldChg>
      <pc:sldChg chg="addSp delSp modSp add mod">
        <pc:chgData name="남 정현" userId="42c87c46deb7f138" providerId="LiveId" clId="{6E6971AD-A64F-432E-BA48-9D6F0943BB5A}" dt="2023-05-29T19:36:39.739" v="596" actId="1076"/>
        <pc:sldMkLst>
          <pc:docMk/>
          <pc:sldMk cId="213733460" sldId="272"/>
        </pc:sldMkLst>
        <pc:spChg chg="mod">
          <ac:chgData name="남 정현" userId="42c87c46deb7f138" providerId="LiveId" clId="{6E6971AD-A64F-432E-BA48-9D6F0943BB5A}" dt="2023-05-29T19:34:26.138" v="541" actId="20577"/>
          <ac:spMkLst>
            <pc:docMk/>
            <pc:sldMk cId="213733460" sldId="272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9:36:39.739" v="596" actId="1076"/>
          <ac:spMkLst>
            <pc:docMk/>
            <pc:sldMk cId="213733460" sldId="272"/>
            <ac:spMk id="8" creationId="{77CA559B-1E71-A521-267E-8E7ED7E488E9}"/>
          </ac:spMkLst>
        </pc:spChg>
        <pc:picChg chg="add del">
          <ac:chgData name="남 정현" userId="42c87c46deb7f138" providerId="LiveId" clId="{6E6971AD-A64F-432E-BA48-9D6F0943BB5A}" dt="2023-05-29T19:36:07.257" v="565" actId="21"/>
          <ac:picMkLst>
            <pc:docMk/>
            <pc:sldMk cId="213733460" sldId="272"/>
            <ac:picMk id="4" creationId="{665E3311-E17B-8068-01D4-9DFE594B93FB}"/>
          </ac:picMkLst>
        </pc:picChg>
        <pc:picChg chg="del">
          <ac:chgData name="남 정현" userId="42c87c46deb7f138" providerId="LiveId" clId="{6E6971AD-A64F-432E-BA48-9D6F0943BB5A}" dt="2023-05-29T19:34:00.408" v="521" actId="21"/>
          <ac:picMkLst>
            <pc:docMk/>
            <pc:sldMk cId="213733460" sldId="272"/>
            <ac:picMk id="6" creationId="{928D9130-1AB9-1F52-84A7-DFA9A678CF63}"/>
          </ac:picMkLst>
        </pc:picChg>
        <pc:picChg chg="add mod">
          <ac:chgData name="남 정현" userId="42c87c46deb7f138" providerId="LiveId" clId="{6E6971AD-A64F-432E-BA48-9D6F0943BB5A}" dt="2023-05-29T19:36:19.528" v="567" actId="1076"/>
          <ac:picMkLst>
            <pc:docMk/>
            <pc:sldMk cId="213733460" sldId="272"/>
            <ac:picMk id="7" creationId="{25F84456-E694-6C65-3143-3E0579587743}"/>
          </ac:picMkLst>
        </pc:picChg>
      </pc:sldChg>
      <pc:sldChg chg="addSp modSp add mod">
        <pc:chgData name="남 정현" userId="42c87c46deb7f138" providerId="LiveId" clId="{6E6971AD-A64F-432E-BA48-9D6F0943BB5A}" dt="2023-05-29T19:38:13.898" v="674" actId="1076"/>
        <pc:sldMkLst>
          <pc:docMk/>
          <pc:sldMk cId="1927225801" sldId="273"/>
        </pc:sldMkLst>
        <pc:spChg chg="add mod">
          <ac:chgData name="남 정현" userId="42c87c46deb7f138" providerId="LiveId" clId="{6E6971AD-A64F-432E-BA48-9D6F0943BB5A}" dt="2023-05-29T19:38:08.536" v="672" actId="1076"/>
          <ac:spMkLst>
            <pc:docMk/>
            <pc:sldMk cId="1927225801" sldId="273"/>
            <ac:spMk id="7" creationId="{10544700-C8F1-09FB-3F64-3D00651C88D9}"/>
          </ac:spMkLst>
        </pc:spChg>
        <pc:picChg chg="add mod">
          <ac:chgData name="남 정현" userId="42c87c46deb7f138" providerId="LiveId" clId="{6E6971AD-A64F-432E-BA48-9D6F0943BB5A}" dt="2023-05-29T19:38:11.753" v="673" actId="1076"/>
          <ac:picMkLst>
            <pc:docMk/>
            <pc:sldMk cId="1927225801" sldId="273"/>
            <ac:picMk id="4" creationId="{10AF6DD6-C222-6DD0-9807-C94658A236D2}"/>
          </ac:picMkLst>
        </pc:picChg>
        <pc:picChg chg="add mod">
          <ac:chgData name="남 정현" userId="42c87c46deb7f138" providerId="LiveId" clId="{6E6971AD-A64F-432E-BA48-9D6F0943BB5A}" dt="2023-05-29T19:38:13.898" v="674" actId="1076"/>
          <ac:picMkLst>
            <pc:docMk/>
            <pc:sldMk cId="1927225801" sldId="273"/>
            <ac:picMk id="6" creationId="{79CCACBD-A497-0E0E-2BC1-4D4D40E8DEE8}"/>
          </ac:picMkLst>
        </pc:picChg>
      </pc:sldChg>
      <pc:sldChg chg="addSp modSp add mod">
        <pc:chgData name="남 정현" userId="42c87c46deb7f138" providerId="LiveId" clId="{6E6971AD-A64F-432E-BA48-9D6F0943BB5A}" dt="2023-05-29T19:41:23.406" v="677" actId="22"/>
        <pc:sldMkLst>
          <pc:docMk/>
          <pc:sldMk cId="2171686665" sldId="274"/>
        </pc:sldMkLst>
        <pc:spChg chg="mod">
          <ac:chgData name="남 정현" userId="42c87c46deb7f138" providerId="LiveId" clId="{6E6971AD-A64F-432E-BA48-9D6F0943BB5A}" dt="2023-05-29T19:34:38.771" v="547" actId="20577"/>
          <ac:spMkLst>
            <pc:docMk/>
            <pc:sldMk cId="2171686665" sldId="274"/>
            <ac:spMk id="2" creationId="{00000000-0000-0000-0000-000000000000}"/>
          </ac:spMkLst>
        </pc:spChg>
        <pc:picChg chg="add">
          <ac:chgData name="남 정현" userId="42c87c46deb7f138" providerId="LiveId" clId="{6E6971AD-A64F-432E-BA48-9D6F0943BB5A}" dt="2023-05-29T19:41:23.406" v="677" actId="22"/>
          <ac:picMkLst>
            <pc:docMk/>
            <pc:sldMk cId="2171686665" sldId="274"/>
            <ac:picMk id="4" creationId="{FDB0C300-3A11-48D3-FB73-0489330F38AB}"/>
          </ac:picMkLst>
        </pc:picChg>
      </pc:sldChg>
      <pc:sldChg chg="add del">
        <pc:chgData name="남 정현" userId="42c87c46deb7f138" providerId="LiveId" clId="{6E6971AD-A64F-432E-BA48-9D6F0943BB5A}" dt="2023-05-29T19:43:11.087" v="717" actId="2696"/>
        <pc:sldMkLst>
          <pc:docMk/>
          <pc:sldMk cId="89063260" sldId="275"/>
        </pc:sldMkLst>
      </pc:sldChg>
      <pc:sldChg chg="addSp modSp add mod">
        <pc:chgData name="남 정현" userId="42c87c46deb7f138" providerId="LiveId" clId="{6E6971AD-A64F-432E-BA48-9D6F0943BB5A}" dt="2023-05-29T19:43:39.160" v="718" actId="22"/>
        <pc:sldMkLst>
          <pc:docMk/>
          <pc:sldMk cId="3380900841" sldId="276"/>
        </pc:sldMkLst>
        <pc:spChg chg="mod">
          <ac:chgData name="남 정현" userId="42c87c46deb7f138" providerId="LiveId" clId="{6E6971AD-A64F-432E-BA48-9D6F0943BB5A}" dt="2023-05-29T19:34:53.730" v="553" actId="20577"/>
          <ac:spMkLst>
            <pc:docMk/>
            <pc:sldMk cId="3380900841" sldId="276"/>
            <ac:spMk id="2" creationId="{00000000-0000-0000-0000-000000000000}"/>
          </ac:spMkLst>
        </pc:spChg>
        <pc:picChg chg="add">
          <ac:chgData name="남 정현" userId="42c87c46deb7f138" providerId="LiveId" clId="{6E6971AD-A64F-432E-BA48-9D6F0943BB5A}" dt="2023-05-29T19:43:39.160" v="718" actId="22"/>
          <ac:picMkLst>
            <pc:docMk/>
            <pc:sldMk cId="3380900841" sldId="276"/>
            <ac:picMk id="4" creationId="{4B084C29-8803-5B9F-932F-65B11D779B5A}"/>
          </ac:picMkLst>
        </pc:picChg>
      </pc:sldChg>
      <pc:sldChg chg="addSp modSp add mod">
        <pc:chgData name="남 정현" userId="42c87c46deb7f138" providerId="LiveId" clId="{6E6971AD-A64F-432E-BA48-9D6F0943BB5A}" dt="2023-05-29T19:44:56.681" v="728" actId="20577"/>
        <pc:sldMkLst>
          <pc:docMk/>
          <pc:sldMk cId="1928812174" sldId="277"/>
        </pc:sldMkLst>
        <pc:spChg chg="add mod">
          <ac:chgData name="남 정현" userId="42c87c46deb7f138" providerId="LiveId" clId="{6E6971AD-A64F-432E-BA48-9D6F0943BB5A}" dt="2023-05-29T19:44:56.681" v="728" actId="20577"/>
          <ac:spMkLst>
            <pc:docMk/>
            <pc:sldMk cId="1928812174" sldId="277"/>
            <ac:spMk id="5" creationId="{37BF0C49-9D81-CE62-EB02-7C333F5BA93B}"/>
          </ac:spMkLst>
        </pc:spChg>
        <pc:picChg chg="add">
          <ac:chgData name="남 정현" userId="42c87c46deb7f138" providerId="LiveId" clId="{6E6971AD-A64F-432E-BA48-9D6F0943BB5A}" dt="2023-05-29T19:44:34.794" v="721" actId="22"/>
          <ac:picMkLst>
            <pc:docMk/>
            <pc:sldMk cId="1928812174" sldId="277"/>
            <ac:picMk id="4" creationId="{EE350F56-596B-0B75-B4D8-C3970CDD0DE8}"/>
          </ac:picMkLst>
        </pc:picChg>
      </pc:sldChg>
      <pc:sldChg chg="add del">
        <pc:chgData name="남 정현" userId="42c87c46deb7f138" providerId="LiveId" clId="{6E6971AD-A64F-432E-BA48-9D6F0943BB5A}" dt="2023-05-29T19:38:20.874" v="675" actId="2696"/>
        <pc:sldMkLst>
          <pc:docMk/>
          <pc:sldMk cId="3991306436" sldId="278"/>
        </pc:sldMkLst>
      </pc:sldChg>
      <pc:sldChg chg="add del">
        <pc:chgData name="남 정현" userId="42c87c46deb7f138" providerId="LiveId" clId="{6E6971AD-A64F-432E-BA48-9D6F0943BB5A}" dt="2023-05-29T19:38:25.691" v="676" actId="2696"/>
        <pc:sldMkLst>
          <pc:docMk/>
          <pc:sldMk cId="4205351569" sldId="279"/>
        </pc:sldMkLst>
      </pc:sldChg>
      <pc:sldChg chg="addSp modSp add mod">
        <pc:chgData name="남 정현" userId="42c87c46deb7f138" providerId="LiveId" clId="{6E6971AD-A64F-432E-BA48-9D6F0943BB5A}" dt="2023-05-29T19:42:42.318" v="711" actId="1076"/>
        <pc:sldMkLst>
          <pc:docMk/>
          <pc:sldMk cId="2412836434" sldId="280"/>
        </pc:sldMkLst>
        <pc:spChg chg="add mod">
          <ac:chgData name="남 정현" userId="42c87c46deb7f138" providerId="LiveId" clId="{6E6971AD-A64F-432E-BA48-9D6F0943BB5A}" dt="2023-05-29T19:42:42.318" v="711" actId="1076"/>
          <ac:spMkLst>
            <pc:docMk/>
            <pc:sldMk cId="2412836434" sldId="280"/>
            <ac:spMk id="7" creationId="{32CEDCE6-A113-5092-8231-62F832165F91}"/>
          </ac:spMkLst>
        </pc:spChg>
        <pc:picChg chg="add mod">
          <ac:chgData name="남 정현" userId="42c87c46deb7f138" providerId="LiveId" clId="{6E6971AD-A64F-432E-BA48-9D6F0943BB5A}" dt="2023-05-29T19:41:56.854" v="679" actId="1076"/>
          <ac:picMkLst>
            <pc:docMk/>
            <pc:sldMk cId="2412836434" sldId="280"/>
            <ac:picMk id="4" creationId="{A54F791D-7579-3F13-D97B-8B630DC6F8CA}"/>
          </ac:picMkLst>
        </pc:picChg>
        <pc:picChg chg="add mod">
          <ac:chgData name="남 정현" userId="42c87c46deb7f138" providerId="LiveId" clId="{6E6971AD-A64F-432E-BA48-9D6F0943BB5A}" dt="2023-05-29T19:42:14.043" v="683" actId="1076"/>
          <ac:picMkLst>
            <pc:docMk/>
            <pc:sldMk cId="2412836434" sldId="280"/>
            <ac:picMk id="6" creationId="{C1AA22DE-D27A-A162-ED99-927A15014637}"/>
          </ac:picMkLst>
        </pc:picChg>
      </pc:sldChg>
      <pc:sldChg chg="addSp modSp add mod">
        <pc:chgData name="남 정현" userId="42c87c46deb7f138" providerId="LiveId" clId="{6E6971AD-A64F-432E-BA48-9D6F0943BB5A}" dt="2023-05-29T19:43:08.608" v="716" actId="1076"/>
        <pc:sldMkLst>
          <pc:docMk/>
          <pc:sldMk cId="3203910193" sldId="281"/>
        </pc:sldMkLst>
        <pc:spChg chg="add mod">
          <ac:chgData name="남 정현" userId="42c87c46deb7f138" providerId="LiveId" clId="{6E6971AD-A64F-432E-BA48-9D6F0943BB5A}" dt="2023-05-29T19:43:08.608" v="716" actId="1076"/>
          <ac:spMkLst>
            <pc:docMk/>
            <pc:sldMk cId="3203910193" sldId="281"/>
            <ac:spMk id="5" creationId="{5637B8D0-C5D9-3C1B-D0D2-22CDA48CA9CC}"/>
          </ac:spMkLst>
        </pc:spChg>
        <pc:picChg chg="add mod">
          <ac:chgData name="남 정현" userId="42c87c46deb7f138" providerId="LiveId" clId="{6E6971AD-A64F-432E-BA48-9D6F0943BB5A}" dt="2023-05-29T19:42:57.803" v="714" actId="1076"/>
          <ac:picMkLst>
            <pc:docMk/>
            <pc:sldMk cId="3203910193" sldId="281"/>
            <ac:picMk id="4" creationId="{F837D4B9-4340-E459-38DB-626791C99B19}"/>
          </ac:picMkLst>
        </pc:picChg>
      </pc:sldChg>
      <pc:sldChg chg="addSp add mod">
        <pc:chgData name="남 정현" userId="42c87c46deb7f138" providerId="LiveId" clId="{6E6971AD-A64F-432E-BA48-9D6F0943BB5A}" dt="2023-05-29T19:44:01.242" v="719" actId="22"/>
        <pc:sldMkLst>
          <pc:docMk/>
          <pc:sldMk cId="3991345528" sldId="282"/>
        </pc:sldMkLst>
        <pc:picChg chg="add">
          <ac:chgData name="남 정현" userId="42c87c46deb7f138" providerId="LiveId" clId="{6E6971AD-A64F-432E-BA48-9D6F0943BB5A}" dt="2023-05-29T19:44:01.242" v="719" actId="22"/>
          <ac:picMkLst>
            <pc:docMk/>
            <pc:sldMk cId="3991345528" sldId="282"/>
            <ac:picMk id="4" creationId="{11D41AD5-886F-D7F9-1867-D7BC4563E27F}"/>
          </ac:picMkLst>
        </pc:picChg>
      </pc:sldChg>
      <pc:sldChg chg="addSp add mod">
        <pc:chgData name="남 정현" userId="42c87c46deb7f138" providerId="LiveId" clId="{6E6971AD-A64F-432E-BA48-9D6F0943BB5A}" dt="2023-05-29T19:44:17.187" v="720" actId="22"/>
        <pc:sldMkLst>
          <pc:docMk/>
          <pc:sldMk cId="3385656688" sldId="283"/>
        </pc:sldMkLst>
        <pc:picChg chg="add">
          <ac:chgData name="남 정현" userId="42c87c46deb7f138" providerId="LiveId" clId="{6E6971AD-A64F-432E-BA48-9D6F0943BB5A}" dt="2023-05-29T19:44:17.187" v="720" actId="22"/>
          <ac:picMkLst>
            <pc:docMk/>
            <pc:sldMk cId="3385656688" sldId="283"/>
            <ac:picMk id="4" creationId="{374ACCFB-2B57-7E1A-2BF2-18DE081FCD42}"/>
          </ac:picMkLst>
        </pc:picChg>
      </pc:sldChg>
      <pc:sldChg chg="addSp delSp add mod">
        <pc:chgData name="남 정현" userId="42c87c46deb7f138" providerId="LiveId" clId="{6E6971AD-A64F-432E-BA48-9D6F0943BB5A}" dt="2023-05-29T19:45:04.385" v="729" actId="22"/>
        <pc:sldMkLst>
          <pc:docMk/>
          <pc:sldMk cId="3615391218" sldId="284"/>
        </pc:sldMkLst>
        <pc:picChg chg="del">
          <ac:chgData name="남 정현" userId="42c87c46deb7f138" providerId="LiveId" clId="{6E6971AD-A64F-432E-BA48-9D6F0943BB5A}" dt="2023-05-29T19:44:40.815" v="723" actId="21"/>
          <ac:picMkLst>
            <pc:docMk/>
            <pc:sldMk cId="3615391218" sldId="284"/>
            <ac:picMk id="4" creationId="{EE350F56-596B-0B75-B4D8-C3970CDD0DE8}"/>
          </ac:picMkLst>
        </pc:picChg>
        <pc:picChg chg="add">
          <ac:chgData name="남 정현" userId="42c87c46deb7f138" providerId="LiveId" clId="{6E6971AD-A64F-432E-BA48-9D6F0943BB5A}" dt="2023-05-29T19:45:04.385" v="729" actId="22"/>
          <ac:picMkLst>
            <pc:docMk/>
            <pc:sldMk cId="3615391218" sldId="284"/>
            <ac:picMk id="5" creationId="{A73E6A7D-D1FC-7C13-F2BD-D3EC307957D6}"/>
          </ac:picMkLst>
        </pc:picChg>
      </pc:sldChg>
      <pc:sldChg chg="addSp modSp add mod">
        <pc:chgData name="남 정현" userId="42c87c46deb7f138" providerId="LiveId" clId="{6E6971AD-A64F-432E-BA48-9D6F0943BB5A}" dt="2023-05-29T19:45:28.483" v="732" actId="1076"/>
        <pc:sldMkLst>
          <pc:docMk/>
          <pc:sldMk cId="60253342" sldId="285"/>
        </pc:sldMkLst>
        <pc:spChg chg="add mod">
          <ac:chgData name="남 정현" userId="42c87c46deb7f138" providerId="LiveId" clId="{6E6971AD-A64F-432E-BA48-9D6F0943BB5A}" dt="2023-05-29T19:45:28.483" v="732" actId="1076"/>
          <ac:spMkLst>
            <pc:docMk/>
            <pc:sldMk cId="60253342" sldId="285"/>
            <ac:spMk id="5" creationId="{316D9901-1BD9-1812-BCC5-DD6F60C90F5F}"/>
          </ac:spMkLst>
        </pc:spChg>
        <pc:picChg chg="add">
          <ac:chgData name="남 정현" userId="42c87c46deb7f138" providerId="LiveId" clId="{6E6971AD-A64F-432E-BA48-9D6F0943BB5A}" dt="2023-05-29T19:45:16.023" v="730" actId="22"/>
          <ac:picMkLst>
            <pc:docMk/>
            <pc:sldMk cId="60253342" sldId="285"/>
            <ac:picMk id="4" creationId="{DF33CE96-A926-F601-94C6-93B8159371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2729345"/>
            <a:ext cx="8361229" cy="118537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3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504885"/>
          </a:xfrm>
        </p:spPr>
        <p:txBody>
          <a:bodyPr/>
          <a:lstStyle/>
          <a:p>
            <a:r>
              <a:rPr lang="en-US" altLang="ko-KR" dirty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4644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17-(1)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2</a:t>
            </a:r>
            <a:br>
              <a:rPr lang="ko-KR" altLang="en-US" sz="1600" dirty="0"/>
            </a:b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F10C85-146B-0485-6A1F-99FA1DD2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55" y="1526511"/>
            <a:ext cx="6559887" cy="23750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3E159-19A8-37F1-2C62-37F886E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27" y="4974855"/>
            <a:ext cx="4978656" cy="831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BB590-E29E-15D8-86B5-58E8CB9B7832}"/>
              </a:ext>
            </a:extLst>
          </p:cNvPr>
          <p:cNvSpPr txBox="1"/>
          <p:nvPr/>
        </p:nvSpPr>
        <p:spPr>
          <a:xfrm>
            <a:off x="7597834" y="4909433"/>
            <a:ext cx="4361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JSP</a:t>
            </a:r>
            <a:r>
              <a:rPr lang="ko-KR" altLang="en-US" sz="1800" dirty="0"/>
              <a:t>에서 에러가 나는 경우 에러상황이 자세히 표시되는데 프로그램내용이 노출되는 보안취약성이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3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17-(2)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2</a:t>
            </a:r>
            <a:br>
              <a:rPr lang="ko-KR" altLang="en-US" sz="1600" dirty="0"/>
            </a:b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A81507-C093-A456-5649-ADCC8BC5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2422473"/>
            <a:ext cx="6064562" cy="2013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33C2FA-23E0-3890-6A0E-0A0094EC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26" y="2733650"/>
            <a:ext cx="4195479" cy="1064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F5EDF-1538-8694-BC5E-552B8EFF94B1}"/>
              </a:ext>
            </a:extLst>
          </p:cNvPr>
          <p:cNvSpPr txBox="1"/>
          <p:nvPr/>
        </p:nvSpPr>
        <p:spPr>
          <a:xfrm>
            <a:off x="8728785" y="4066194"/>
            <a:ext cx="128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42028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19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인자 </a:t>
            </a:r>
            <a:r>
              <a:rPr lang="en-US" altLang="ko-KR" sz="1600" dirty="0"/>
              <a:t>(parameter)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받아 처리</a:t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69187-77B5-2A75-BECF-9242A0FF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806491"/>
            <a:ext cx="11265479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19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인자 </a:t>
            </a:r>
            <a:r>
              <a:rPr lang="en-US" altLang="ko-KR" sz="1600"/>
              <a:t>(parameter)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받아 처리</a:t>
            </a:r>
            <a:br>
              <a:rPr lang="ko-KR" altLang="en-US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94B72-6F46-A006-EEAF-EE324B39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5" y="2563136"/>
            <a:ext cx="4902815" cy="1731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64344-46B0-0291-2098-834D7BEBB658}"/>
              </a:ext>
            </a:extLst>
          </p:cNvPr>
          <p:cNvSpPr txBox="1"/>
          <p:nvPr/>
        </p:nvSpPr>
        <p:spPr>
          <a:xfrm>
            <a:off x="7812652" y="3244334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입력</a:t>
            </a:r>
          </a:p>
        </p:txBody>
      </p:sp>
    </p:spTree>
    <p:extLst>
      <p:ext uri="{BB962C8B-B14F-4D97-AF65-F5344CB8AC3E}">
        <p14:creationId xmlns:p14="http://schemas.microsoft.com/office/powerpoint/2010/main" val="306630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19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인자 </a:t>
            </a:r>
            <a:r>
              <a:rPr lang="en-US" altLang="ko-KR" sz="1600"/>
              <a:t>(parameter)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받아 처리</a:t>
            </a:r>
            <a:br>
              <a:rPr lang="ko-KR" altLang="en-US" sz="160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E6266-D17C-0A4D-9EE1-8618AF78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41" y="2168460"/>
            <a:ext cx="9087317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19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인자 </a:t>
            </a:r>
            <a:r>
              <a:rPr lang="en-US" altLang="ko-KR" sz="1600"/>
              <a:t>(parameter)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받아 처리</a:t>
            </a:r>
            <a:br>
              <a:rPr lang="ko-KR" altLang="en-US" sz="160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DCABE4-F85E-F678-D5AB-BCEB9BCD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7" y="2615063"/>
            <a:ext cx="5311383" cy="1627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012A5-EDE5-6563-E25D-093D488DC0B8}"/>
              </a:ext>
            </a:extLst>
          </p:cNvPr>
          <p:cNvSpPr txBox="1"/>
          <p:nvPr/>
        </p:nvSpPr>
        <p:spPr>
          <a:xfrm>
            <a:off x="7696274" y="3244334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출력</a:t>
            </a:r>
          </a:p>
        </p:txBody>
      </p:sp>
    </p:spTree>
    <p:extLst>
      <p:ext uri="{BB962C8B-B14F-4D97-AF65-F5344CB8AC3E}">
        <p14:creationId xmlns:p14="http://schemas.microsoft.com/office/powerpoint/2010/main" val="344439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20 </a:t>
            </a:r>
            <a:r>
              <a:rPr lang="ko-KR" altLang="en-US" sz="1600"/>
              <a:t>실습 </a:t>
            </a:r>
            <a:r>
              <a:rPr lang="en-US" altLang="ko-KR" sz="1600"/>
              <a:t>– wifi(1)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D9130-1AB9-1F52-84A7-DFA9A678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2" y="1752514"/>
            <a:ext cx="10598695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20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F84456-E694-6C65-3143-3E057958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26" y="1393001"/>
            <a:ext cx="7162147" cy="4071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A559B-1E71-A521-267E-8E7ED7E488E9}"/>
              </a:ext>
            </a:extLst>
          </p:cNvPr>
          <p:cNvSpPr txBox="1"/>
          <p:nvPr/>
        </p:nvSpPr>
        <p:spPr>
          <a:xfrm>
            <a:off x="5106785" y="5918662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 (1) </a:t>
            </a:r>
            <a:r>
              <a:rPr lang="ko-KR" altLang="en-US" dirty="0"/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21373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20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AF6DD6-C222-6DD0-9807-C94658A2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62714"/>
            <a:ext cx="5687754" cy="33980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CCACBD-A497-0E0E-2BC1-4D4D40E8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1" y="1578734"/>
            <a:ext cx="5209309" cy="2565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44700-C8F1-09FB-3F64-3D00651C88D9}"/>
              </a:ext>
            </a:extLst>
          </p:cNvPr>
          <p:cNvSpPr txBox="1"/>
          <p:nvPr/>
        </p:nvSpPr>
        <p:spPr>
          <a:xfrm>
            <a:off x="4979860" y="5270269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와이파이 데이터 출력결과</a:t>
            </a:r>
          </a:p>
        </p:txBody>
      </p:sp>
    </p:spTree>
    <p:extLst>
      <p:ext uri="{BB962C8B-B14F-4D97-AF65-F5344CB8AC3E}">
        <p14:creationId xmlns:p14="http://schemas.microsoft.com/office/powerpoint/2010/main" val="192722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21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0C300-3A11-48D3-FB73-0489330F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2" y="1034927"/>
            <a:ext cx="10598695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8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9-1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기본함수 몇 가지 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9FE67-DEED-B9FC-CD60-4C1CDFA6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1504729"/>
            <a:ext cx="8839654" cy="1549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7B9D2-DFA3-E7E1-F44F-BC14B9B7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28" y="4597241"/>
            <a:ext cx="2565532" cy="6604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A61245-7E15-196D-4973-4A6CFFA2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140" y="4403556"/>
            <a:ext cx="1809843" cy="1047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F5856E-A551-F6C1-1EF9-E63E699EC8DE}"/>
              </a:ext>
            </a:extLst>
          </p:cNvPr>
          <p:cNvSpPr txBox="1"/>
          <p:nvPr/>
        </p:nvSpPr>
        <p:spPr>
          <a:xfrm>
            <a:off x="3080449" y="5852161"/>
            <a:ext cx="70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화면에서 </a:t>
            </a:r>
            <a:r>
              <a:rPr lang="en-US" altLang="ko-KR" dirty="0"/>
              <a:t>Hello </a:t>
            </a:r>
            <a:r>
              <a:rPr lang="ko-KR" altLang="en-US" dirty="0"/>
              <a:t>클릭 시 </a:t>
            </a:r>
            <a:r>
              <a:rPr lang="ko-KR" altLang="en-US" dirty="0" err="1"/>
              <a:t>폴리텍</a:t>
            </a:r>
            <a:r>
              <a:rPr lang="ko-KR" altLang="en-US" dirty="0"/>
              <a:t> 홈페이지로 </a:t>
            </a:r>
            <a:r>
              <a:rPr lang="ko-KR" altLang="en-US" dirty="0" err="1"/>
              <a:t>넘어가짐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21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4F791D-7579-3F13-D97B-8B630DC6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453189"/>
            <a:ext cx="6216970" cy="4819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AA22DE-D27A-A162-ED99-927A150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87" y="5524541"/>
            <a:ext cx="4693426" cy="1175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EDCE6-A113-5092-8231-62F832165F91}"/>
              </a:ext>
            </a:extLst>
          </p:cNvPr>
          <p:cNvSpPr txBox="1"/>
          <p:nvPr/>
        </p:nvSpPr>
        <p:spPr>
          <a:xfrm>
            <a:off x="9358818" y="5927633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(2) </a:t>
            </a:r>
            <a:r>
              <a:rPr lang="ko-KR" altLang="en-US" dirty="0"/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241283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21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7D4B9-4340-E459-38DB-626791C9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93" y="453189"/>
            <a:ext cx="5495754" cy="628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7B8D0-C5D9-3C1B-D0D2-22CDA48CA9CC}"/>
              </a:ext>
            </a:extLst>
          </p:cNvPr>
          <p:cNvSpPr txBox="1"/>
          <p:nvPr/>
        </p:nvSpPr>
        <p:spPr>
          <a:xfrm>
            <a:off x="8080245" y="3413126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와이파이 데이터 출력결과</a:t>
            </a:r>
          </a:p>
        </p:txBody>
      </p:sp>
    </p:spTree>
    <p:extLst>
      <p:ext uri="{BB962C8B-B14F-4D97-AF65-F5344CB8AC3E}">
        <p14:creationId xmlns:p14="http://schemas.microsoft.com/office/powerpoint/2010/main" val="320391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084C29-8803-5B9F-932F-65B11D77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0" y="1092080"/>
            <a:ext cx="10674899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0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D41AD5-886F-D7F9-1867-D7BC4563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3" y="1146057"/>
            <a:ext cx="5924854" cy="4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ACCFB-2B57-7E1A-2BF2-18DE081F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74" y="1165108"/>
            <a:ext cx="6820251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5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50F56-596B-0B75-B4D8-C3970CDD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1101605"/>
            <a:ext cx="7537837" cy="4654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F0C49-9D81-CE62-EB02-7C333F5BA93B}"/>
              </a:ext>
            </a:extLst>
          </p:cNvPr>
          <p:cNvSpPr txBox="1"/>
          <p:nvPr/>
        </p:nvSpPr>
        <p:spPr>
          <a:xfrm>
            <a:off x="5131722" y="6220144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(3) </a:t>
            </a:r>
            <a:r>
              <a:rPr lang="ko-KR" altLang="en-US" dirty="0"/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192881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E6A7D-D1FC-7C13-F2BD-D3EC3079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1857294"/>
            <a:ext cx="9506439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3CE96-A926-F601-94C6-93B81593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0" y="1835068"/>
            <a:ext cx="9519139" cy="3187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D9901-1BD9-1812-BCC5-DD6F60C90F5F}"/>
              </a:ext>
            </a:extLst>
          </p:cNvPr>
          <p:cNvSpPr txBox="1"/>
          <p:nvPr/>
        </p:nvSpPr>
        <p:spPr>
          <a:xfrm>
            <a:off x="4666210" y="5740689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와이파이 데이터 출력결과</a:t>
            </a:r>
          </a:p>
        </p:txBody>
      </p:sp>
    </p:spTree>
    <p:extLst>
      <p:ext uri="{BB962C8B-B14F-4D97-AF65-F5344CB8AC3E}">
        <p14:creationId xmlns:p14="http://schemas.microsoft.com/office/powerpoint/2010/main" val="6025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9-2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기본함수 몇 가지 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00FD9-F82E-98D3-A5F6-1C5F6691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22" y="1491051"/>
            <a:ext cx="8877756" cy="17145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AD821A-4ACC-33CF-426C-99AF884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32" y="4555472"/>
            <a:ext cx="2578233" cy="673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EDA086-EDC3-7457-C5AA-FE245375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136" y="4180803"/>
            <a:ext cx="1809843" cy="10478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9B9FAD-9BC0-B3C7-CA21-4AFE76A29BB6}"/>
              </a:ext>
            </a:extLst>
          </p:cNvPr>
          <p:cNvSpPr txBox="1"/>
          <p:nvPr/>
        </p:nvSpPr>
        <p:spPr>
          <a:xfrm>
            <a:off x="2864318" y="5834439"/>
            <a:ext cx="70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화면에서 </a:t>
            </a:r>
            <a:r>
              <a:rPr lang="en-US" altLang="ko-KR" dirty="0"/>
              <a:t>Hello </a:t>
            </a:r>
            <a:r>
              <a:rPr lang="ko-KR" altLang="en-US" dirty="0"/>
              <a:t>클릭 시 </a:t>
            </a:r>
            <a:r>
              <a:rPr lang="ko-KR" altLang="en-US" dirty="0" err="1"/>
              <a:t>폴리텍</a:t>
            </a:r>
            <a:r>
              <a:rPr lang="ko-KR" altLang="en-US" dirty="0"/>
              <a:t> 홈페이지로 </a:t>
            </a:r>
            <a:r>
              <a:rPr lang="ko-KR" altLang="en-US" dirty="0" err="1"/>
              <a:t>넘어가짐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12-1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Java Script vs JSP (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/>
              <a:t>데이터형</a:t>
            </a:r>
            <a:r>
              <a:rPr lang="en-US" altLang="ko-KR" sz="1600" dirty="0"/>
              <a:t>,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조건문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7EB854-D58F-39D5-970D-8B5ADFA5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425472"/>
            <a:ext cx="6623390" cy="4007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56365D-3473-8857-D70F-BA845DBD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480" y="2914035"/>
            <a:ext cx="3683625" cy="1029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690528-148B-6CAC-B3D7-2981A5975C9A}"/>
              </a:ext>
            </a:extLst>
          </p:cNvPr>
          <p:cNvSpPr txBox="1"/>
          <p:nvPr/>
        </p:nvSpPr>
        <p:spPr>
          <a:xfrm>
            <a:off x="9142688" y="4339244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21150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12-2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Java Script vs JSP (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/>
              <a:t>데이터형</a:t>
            </a:r>
            <a:r>
              <a:rPr lang="en-US" altLang="ko-KR" sz="1600" dirty="0"/>
              <a:t>,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조건문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1C6F3-1453-5E2A-D6C2-9462F27B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882"/>
            <a:ext cx="6299524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13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Class</a:t>
            </a:r>
            <a:r>
              <a:rPr lang="ko-KR" altLang="en-US" sz="1600" dirty="0"/>
              <a:t>사용</a:t>
            </a:r>
            <a:br>
              <a:rPr lang="ko-KR" altLang="en-US" sz="1600" dirty="0"/>
            </a:b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B1CA1-D735-D23E-7665-FB34C04D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81090"/>
            <a:ext cx="6458282" cy="3295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785F48-5FF0-AC6C-F556-EDF9343D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575" y="2885457"/>
            <a:ext cx="3286530" cy="10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14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문자함수</a:t>
            </a:r>
            <a:r>
              <a:rPr lang="en-US" altLang="ko-KR" sz="1600" dirty="0"/>
              <a:t>1</a:t>
            </a:r>
            <a:br>
              <a:rPr lang="ko-KR" altLang="en-US" sz="1600" dirty="0"/>
            </a:b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4335A-1FAE-78D4-9B68-8AFC0930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327042"/>
            <a:ext cx="7213971" cy="4203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B764FB-6771-0594-E8DE-096296D8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64" y="2371659"/>
            <a:ext cx="2319741" cy="2114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070C0-C072-F959-2261-80D220FD455D}"/>
              </a:ext>
            </a:extLst>
          </p:cNvPr>
          <p:cNvSpPr txBox="1"/>
          <p:nvPr/>
        </p:nvSpPr>
        <p:spPr>
          <a:xfrm>
            <a:off x="8794865" y="4987636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</a:t>
            </a:r>
            <a:r>
              <a:rPr lang="ko-KR" altLang="en-US" dirty="0"/>
              <a:t>의 변수 별 계산결과 출력</a:t>
            </a:r>
          </a:p>
        </p:txBody>
      </p:sp>
    </p:spTree>
    <p:extLst>
      <p:ext uri="{BB962C8B-B14F-4D97-AF65-F5344CB8AC3E}">
        <p14:creationId xmlns:p14="http://schemas.microsoft.com/office/powerpoint/2010/main" val="73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15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문자함수</a:t>
            </a:r>
            <a:r>
              <a:rPr lang="en-US" altLang="ko-KR" sz="1600" dirty="0"/>
              <a:t>2</a:t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A0EDB5-511B-814B-FF07-D0DF2C39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01711"/>
            <a:ext cx="7614041" cy="34545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2C622E-2BA5-0203-ABF4-A367ECBC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679" y="2176003"/>
            <a:ext cx="1152832" cy="1666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4E531D-D2D0-4396-0C8C-4658C8B7DE18}"/>
              </a:ext>
            </a:extLst>
          </p:cNvPr>
          <p:cNvSpPr txBox="1"/>
          <p:nvPr/>
        </p:nvSpPr>
        <p:spPr>
          <a:xfrm>
            <a:off x="9699640" y="4371764"/>
            <a:ext cx="124690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5011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16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예외 처리</a:t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14EBC-1530-4288-F8EC-8CF613A7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00" y="886672"/>
            <a:ext cx="6775798" cy="2984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4C0281-17C4-E5D9-FE68-5A581217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96" y="4976532"/>
            <a:ext cx="4953255" cy="762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E0379-CF8F-B6BA-DD64-1A483A8A9ACC}"/>
              </a:ext>
            </a:extLst>
          </p:cNvPr>
          <p:cNvSpPr txBox="1"/>
          <p:nvPr/>
        </p:nvSpPr>
        <p:spPr>
          <a:xfrm>
            <a:off x="7448204" y="5275301"/>
            <a:ext cx="20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에러메세지</a:t>
            </a:r>
            <a:r>
              <a:rPr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951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207</TotalTime>
  <Words>342</Words>
  <Application>Microsoft Office PowerPoint</Application>
  <PresentationFormat>와이드스크린</PresentationFormat>
  <Paragraphs>44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Franklin Gothic Book</vt:lpstr>
      <vt:lpstr>Crop</vt:lpstr>
      <vt:lpstr>기업업무 3강 과제</vt:lpstr>
      <vt:lpstr>슬라이드 9-1 실습 - 기본함수 몇 가지  </vt:lpstr>
      <vt:lpstr>슬라이드 9-2 실습 - 기본함수 몇 가지  </vt:lpstr>
      <vt:lpstr>슬라이드 12-1 실습 - Java Script vs JSP (변수,데이터형,함수, 조건문,반복문) </vt:lpstr>
      <vt:lpstr>슬라이드 12-2 실습 - Java Script vs JSP (변수,데이터형,함수, 조건문,반복문) </vt:lpstr>
      <vt:lpstr>슬라이드  13 실습 - JSP Class사용  </vt:lpstr>
      <vt:lpstr>슬라이드  14 실습 - JSP 문자함수1  </vt:lpstr>
      <vt:lpstr>슬라이드 15 실습 - JSP 문자함수2 </vt:lpstr>
      <vt:lpstr>슬라이드 16 실습 - JSP 예외 처리 </vt:lpstr>
      <vt:lpstr>슬라이드 17-(1) 실습 - JSP 예외 처리2  </vt:lpstr>
      <vt:lpstr>슬라이드 17-(2) 실습 - JSP 예외 처리2  </vt:lpstr>
      <vt:lpstr>슬라이드 19 실습 - 인자 (parameter)를 받아 처리 </vt:lpstr>
      <vt:lpstr>슬라이드 19 실습 - 인자 (parameter)를 받아 처리 </vt:lpstr>
      <vt:lpstr>슬라이드 19 실습 - 인자 (parameter)를 받아 처리 </vt:lpstr>
      <vt:lpstr>슬라이드 19 실습 - 인자 (parameter)를 받아 처리 </vt:lpstr>
      <vt:lpstr>슬라이드 20 실습 – wifi(1)</vt:lpstr>
      <vt:lpstr>슬라이드 20 실습 – wifi(1)</vt:lpstr>
      <vt:lpstr>슬라이드 20 실습 – wifi(1)</vt:lpstr>
      <vt:lpstr>슬라이드 21 실습 – wifi(2)</vt:lpstr>
      <vt:lpstr>슬라이드 21 실습 – wifi(2)</vt:lpstr>
      <vt:lpstr>슬라이드 21 실습 – wifi(2)</vt:lpstr>
      <vt:lpstr>슬라이드 22 실습 – wifi(3)</vt:lpstr>
      <vt:lpstr>슬라이드 22 실습 – wifi(3)</vt:lpstr>
      <vt:lpstr>슬라이드 22 실습 – wifi(3)</vt:lpstr>
      <vt:lpstr>슬라이드 22 실습 – wifi(3)</vt:lpstr>
      <vt:lpstr>슬라이드 22 실습 – wifi(3)</vt:lpstr>
      <vt:lpstr>슬라이드 22 실습 – wifi(3)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남 정현</cp:lastModifiedBy>
  <cp:revision>4</cp:revision>
  <dcterms:created xsi:type="dcterms:W3CDTF">2023-05-17T23:28:17Z</dcterms:created>
  <dcterms:modified xsi:type="dcterms:W3CDTF">2023-05-29T19:45:29Z</dcterms:modified>
</cp:coreProperties>
</file>