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4"/>
  </p:notesMasterIdLst>
  <p:sldIdLst>
    <p:sldId id="694" r:id="rId4"/>
    <p:sldId id="961" r:id="rId5"/>
    <p:sldId id="977" r:id="rId6"/>
    <p:sldId id="978" r:id="rId7"/>
    <p:sldId id="1008" r:id="rId8"/>
    <p:sldId id="1081" r:id="rId9"/>
    <p:sldId id="1082" r:id="rId10"/>
    <p:sldId id="1083" r:id="rId11"/>
    <p:sldId id="1084" r:id="rId12"/>
    <p:sldId id="1086" r:id="rId13"/>
    <p:sldId id="1087" r:id="rId14"/>
    <p:sldId id="1088" r:id="rId15"/>
    <p:sldId id="1038" r:id="rId16"/>
    <p:sldId id="1091" r:id="rId17"/>
    <p:sldId id="1092" r:id="rId18"/>
    <p:sldId id="1094" r:id="rId19"/>
    <p:sldId id="1093" r:id="rId20"/>
    <p:sldId id="1095" r:id="rId21"/>
    <p:sldId id="991" r:id="rId22"/>
    <p:sldId id="984" r:id="rId23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>
        <p:scale>
          <a:sx n="100" d="100"/>
          <a:sy n="100" d="100"/>
        </p:scale>
        <p:origin x="84" y="7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C07E162E-9A92-49DC-A4D4-226D053C745D}"/>
    <pc:docChg chg="modSld">
      <pc:chgData name="남 정현" userId="42c87c46deb7f138" providerId="LiveId" clId="{C07E162E-9A92-49DC-A4D4-226D053C745D}" dt="2023-05-29T16:30:05.797" v="55" actId="1076"/>
      <pc:docMkLst>
        <pc:docMk/>
      </pc:docMkLst>
      <pc:sldChg chg="modSp mod">
        <pc:chgData name="남 정현" userId="42c87c46deb7f138" providerId="LiveId" clId="{C07E162E-9A92-49DC-A4D4-226D053C745D}" dt="2023-05-29T16:30:05.797" v="55" actId="1076"/>
        <pc:sldMkLst>
          <pc:docMk/>
          <pc:sldMk cId="2810456593" sldId="1095"/>
        </pc:sldMkLst>
        <pc:picChg chg="mod">
          <ac:chgData name="남 정현" userId="42c87c46deb7f138" providerId="LiveId" clId="{C07E162E-9A92-49DC-A4D4-226D053C745D}" dt="2023-05-29T16:22:04.304" v="49" actId="1076"/>
          <ac:picMkLst>
            <pc:docMk/>
            <pc:sldMk cId="2810456593" sldId="1095"/>
            <ac:picMk id="2" creationId="{00000000-0000-0000-0000-000000000000}"/>
          </ac:picMkLst>
        </pc:picChg>
        <pc:picChg chg="mod">
          <ac:chgData name="남 정현" userId="42c87c46deb7f138" providerId="LiveId" clId="{C07E162E-9A92-49DC-A4D4-226D053C745D}" dt="2023-05-29T16:30:02.220" v="52" actId="1076"/>
          <ac:picMkLst>
            <pc:docMk/>
            <pc:sldMk cId="2810456593" sldId="1095"/>
            <ac:picMk id="3" creationId="{00000000-0000-0000-0000-000000000000}"/>
          </ac:picMkLst>
        </pc:picChg>
        <pc:picChg chg="mod">
          <ac:chgData name="남 정현" userId="42c87c46deb7f138" providerId="LiveId" clId="{C07E162E-9A92-49DC-A4D4-226D053C745D}" dt="2023-05-29T16:02:19.632" v="30" actId="14100"/>
          <ac:picMkLst>
            <pc:docMk/>
            <pc:sldMk cId="2810456593" sldId="1095"/>
            <ac:picMk id="4" creationId="{00000000-0000-0000-0000-000000000000}"/>
          </ac:picMkLst>
        </pc:picChg>
        <pc:picChg chg="mod">
          <ac:chgData name="남 정현" userId="42c87c46deb7f138" providerId="LiveId" clId="{C07E162E-9A92-49DC-A4D4-226D053C745D}" dt="2023-05-29T16:07:16.852" v="40" actId="1076"/>
          <ac:picMkLst>
            <pc:docMk/>
            <pc:sldMk cId="2810456593" sldId="1095"/>
            <ac:picMk id="5" creationId="{00000000-0000-0000-0000-000000000000}"/>
          </ac:picMkLst>
        </pc:picChg>
        <pc:picChg chg="mod">
          <ac:chgData name="남 정현" userId="42c87c46deb7f138" providerId="LiveId" clId="{C07E162E-9A92-49DC-A4D4-226D053C745D}" dt="2023-05-29T16:30:05.797" v="55" actId="1076"/>
          <ac:picMkLst>
            <pc:docMk/>
            <pc:sldMk cId="2810456593" sldId="1095"/>
            <ac:picMk id="8" creationId="{00000000-0000-0000-0000-000000000000}"/>
          </ac:picMkLst>
        </pc:picChg>
      </pc:sldChg>
    </pc:docChg>
  </pc:docChgLst>
  <pc:docChgLst>
    <pc:chgData name="홍필두" userId="a613eac9-2ee1-4936-8d5c-6f3d69f7b146" providerId="ADAL" clId="{F767AE90-E688-437D-B61D-BE5A586798D1}"/>
    <pc:docChg chg="custSel modSld">
      <pc:chgData name="홍필두" userId="a613eac9-2ee1-4936-8d5c-6f3d69f7b146" providerId="ADAL" clId="{F767AE90-E688-437D-B61D-BE5A586798D1}" dt="2019-08-12T13:59:38.606" v="20" actId="1076"/>
      <pc:docMkLst>
        <pc:docMk/>
      </pc:docMkLst>
      <pc:sldChg chg="delSp modSp">
        <pc:chgData name="홍필두" userId="a613eac9-2ee1-4936-8d5c-6f3d69f7b146" providerId="ADAL" clId="{F767AE90-E688-437D-B61D-BE5A586798D1}" dt="2019-08-12T13:59:38.606" v="20" actId="1076"/>
        <pc:sldMkLst>
          <pc:docMk/>
          <pc:sldMk cId="2810456593" sldId="1095"/>
        </pc:sldMkLst>
        <pc:spChg chg="del mod">
          <ac:chgData name="홍필두" userId="a613eac9-2ee1-4936-8d5c-6f3d69f7b146" providerId="ADAL" clId="{F767AE90-E688-437D-B61D-BE5A586798D1}" dt="2019-08-12T13:58:32.815" v="4" actId="478"/>
          <ac:spMkLst>
            <pc:docMk/>
            <pc:sldMk cId="2810456593" sldId="1095"/>
            <ac:spMk id="10" creationId="{00000000-0000-0000-0000-000000000000}"/>
          </ac:spMkLst>
        </pc:spChg>
        <pc:picChg chg="mod">
          <ac:chgData name="홍필두" userId="a613eac9-2ee1-4936-8d5c-6f3d69f7b146" providerId="ADAL" clId="{F767AE90-E688-437D-B61D-BE5A586798D1}" dt="2019-08-12T13:59:35.107" v="18" actId="1076"/>
          <ac:picMkLst>
            <pc:docMk/>
            <pc:sldMk cId="2810456593" sldId="1095"/>
            <ac:picMk id="2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8:59.286" v="16" actId="1076"/>
          <ac:picMkLst>
            <pc:docMk/>
            <pc:sldMk cId="2810456593" sldId="1095"/>
            <ac:picMk id="3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9:38.606" v="20" actId="1076"/>
          <ac:picMkLst>
            <pc:docMk/>
            <pc:sldMk cId="2810456593" sldId="1095"/>
            <ac:picMk id="4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9:36.966" v="19" actId="1076"/>
          <ac:picMkLst>
            <pc:docMk/>
            <pc:sldMk cId="2810456593" sldId="1095"/>
            <ac:picMk id="5" creationId="{00000000-0000-0000-0000-000000000000}"/>
          </ac:picMkLst>
        </pc:picChg>
        <pc:picChg chg="mod">
          <ac:chgData name="홍필두" userId="a613eac9-2ee1-4936-8d5c-6f3d69f7b146" providerId="ADAL" clId="{F767AE90-E688-437D-B61D-BE5A586798D1}" dt="2019-08-12T13:58:42.614" v="8" actId="1076"/>
          <ac:picMkLst>
            <pc:docMk/>
            <pc:sldMk cId="2810456593" sldId="1095"/>
            <ac:picMk id="8" creationId="{00000000-0000-0000-0000-000000000000}"/>
          </ac:picMkLst>
        </pc:picChg>
      </pc:sldChg>
    </pc:docChg>
  </pc:docChgLst>
  <pc:docChgLst>
    <pc:chgData name="홍필두" userId="a613eac9-2ee1-4936-8d5c-6f3d69f7b146" providerId="ADAL" clId="{F33E5244-A83F-8B44-85AB-CFA0658D50A0}"/>
    <pc:docChg chg="undo custSel addSld delSld modSld">
      <pc:chgData name="홍필두" userId="a613eac9-2ee1-4936-8d5c-6f3d69f7b146" providerId="ADAL" clId="{F33E5244-A83F-8B44-85AB-CFA0658D50A0}" dt="2019-08-21T02:44:36.245" v="18" actId="962"/>
      <pc:docMkLst>
        <pc:docMk/>
      </pc:docMkLst>
      <pc:sldChg chg="addSp delSp modSp mod modClrScheme chgLayout">
        <pc:chgData name="홍필두" userId="a613eac9-2ee1-4936-8d5c-6f3d69f7b146" providerId="ADAL" clId="{F33E5244-A83F-8B44-85AB-CFA0658D50A0}" dt="2019-08-21T02:43:46.048" v="7" actId="700"/>
        <pc:sldMkLst>
          <pc:docMk/>
          <pc:sldMk cId="0" sldId="694"/>
        </pc:sldMkLst>
        <pc:spChg chg="add del mod ord">
          <ac:chgData name="홍필두" userId="a613eac9-2ee1-4936-8d5c-6f3d69f7b146" providerId="ADAL" clId="{F33E5244-A83F-8B44-85AB-CFA0658D50A0}" dt="2019-08-21T02:43:24.476" v="1" actId="700"/>
          <ac:spMkLst>
            <pc:docMk/>
            <pc:sldMk cId="0" sldId="694"/>
            <ac:spMk id="2" creationId="{1A8ABBD5-7A73-984E-96A9-AB58F2652434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3" creationId="{A4B777C1-FD53-9543-B5D9-DDBB4EEAC123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5" creationId="{4CD280A0-B9A7-384B-BFB9-17561444D4B2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6" creationId="{78085D0D-1176-B247-9DCF-9BEBFF86263E}"/>
          </ac:spMkLst>
        </pc:spChg>
        <pc:spChg chg="add del 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7" creationId="{2D5A8961-67A0-5741-AA3A-4B3D774BF200}"/>
          </ac:spMkLst>
        </pc:spChg>
        <pc:spChg chg="mod ord">
          <ac:chgData name="홍필두" userId="a613eac9-2ee1-4936-8d5c-6f3d69f7b146" providerId="ADAL" clId="{F33E5244-A83F-8B44-85AB-CFA0658D50A0}" dt="2019-08-21T02:43:46.048" v="7" actId="700"/>
          <ac:spMkLst>
            <pc:docMk/>
            <pc:sldMk cId="0" sldId="694"/>
            <ac:spMk id="3074" creationId="{00000000-0000-0000-0000-000000000000}"/>
          </ac:spMkLst>
        </pc:spChg>
      </pc:sldChg>
      <pc:sldChg chg="modSp">
        <pc:chgData name="홍필두" userId="a613eac9-2ee1-4936-8d5c-6f3d69f7b146" providerId="ADAL" clId="{F33E5244-A83F-8B44-85AB-CFA0658D50A0}" dt="2019-08-21T02:44:36.245" v="18" actId="962"/>
        <pc:sldMkLst>
          <pc:docMk/>
          <pc:sldMk cId="536599336" sldId="961"/>
        </pc:sldMkLst>
        <pc:spChg chg="mod">
          <ac:chgData name="홍필두" userId="a613eac9-2ee1-4936-8d5c-6f3d69f7b146" providerId="ADAL" clId="{F33E5244-A83F-8B44-85AB-CFA0658D50A0}" dt="2019-08-21T02:44:36.245" v="18" actId="962"/>
          <ac:spMkLst>
            <pc:docMk/>
            <pc:sldMk cId="536599336" sldId="961"/>
            <ac:spMk id="331782" creationId="{00000000-0000-0000-0000-000000000000}"/>
          </ac:spMkLst>
        </pc:spChg>
      </pc:sldChg>
      <pc:sldChg chg="new del">
        <pc:chgData name="홍필두" userId="a613eac9-2ee1-4936-8d5c-6f3d69f7b146" providerId="ADAL" clId="{F33E5244-A83F-8B44-85AB-CFA0658D50A0}" dt="2019-08-21T02:44:20.684" v="17" actId="680"/>
        <pc:sldMkLst>
          <pc:docMk/>
          <pc:sldMk cId="3604429629" sldId="10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958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8001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90868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5232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510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64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9218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789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475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20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6801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10219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xxx:port/DB0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JSP-DB</a:t>
            </a:r>
            <a:r>
              <a:rPr lang="ko-KR" altLang="en-US" sz="2400" dirty="0"/>
              <a:t>연동</a:t>
            </a:r>
            <a:r>
              <a:rPr lang="en-US" altLang="ko-KR" sz="2400" dirty="0"/>
              <a:t>(</a:t>
            </a:r>
            <a:r>
              <a:rPr lang="en-US" altLang="ko-KR" sz="2400"/>
              <a:t>1) </a:t>
            </a:r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 err="1">
                <a:solidFill>
                  <a:schemeClr val="tx1"/>
                </a:solidFill>
              </a:rPr>
              <a:t>기업업무</a:t>
            </a:r>
            <a:r>
              <a:rPr kumimoji="1" lang="en-US" altLang="ko-KR" dirty="0">
                <a:solidFill>
                  <a:schemeClr val="tx1"/>
                </a:solidFill>
              </a:rPr>
              <a:t>PGM1)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했던 내용</a:t>
            </a:r>
          </a:p>
        </p:txBody>
      </p:sp>
    </p:spTree>
    <p:extLst>
      <p:ext uri="{BB962C8B-B14F-4D97-AF65-F5344CB8AC3E}">
        <p14:creationId xmlns:p14="http://schemas.microsoft.com/office/powerpoint/2010/main" val="28090515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효민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보람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소연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화영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5309293" y="2286000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은정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지연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큐리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0433" y="5832729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복습 </a:t>
            </a:r>
          </a:p>
        </p:txBody>
      </p:sp>
      <p:sp>
        <p:nvSpPr>
          <p:cNvPr id="17" name="TextBox 16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했던 내용</a:t>
            </a:r>
          </a:p>
        </p:txBody>
      </p:sp>
    </p:spTree>
    <p:extLst>
      <p:ext uri="{BB962C8B-B14F-4D97-AF65-F5344CB8AC3E}">
        <p14:creationId xmlns:p14="http://schemas.microsoft.com/office/powerpoint/2010/main" val="31228563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49496" y="2443457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5742" y="5143565"/>
            <a:ext cx="9557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복습 </a:t>
            </a:r>
          </a:p>
        </p:txBody>
      </p:sp>
      <p:sp>
        <p:nvSpPr>
          <p:cNvPr id="6" name="TextBox 5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했던 내용</a:t>
            </a:r>
          </a:p>
        </p:txBody>
      </p:sp>
    </p:spTree>
    <p:extLst>
      <p:ext uri="{BB962C8B-B14F-4D97-AF65-F5344CB8AC3E}">
        <p14:creationId xmlns:p14="http://schemas.microsoft.com/office/powerpoint/2010/main" val="23886805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608013" y="784219"/>
            <a:ext cx="8335962" cy="43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ko-KR" altLang="en-US" dirty="0"/>
              <a:t>기본 </a:t>
            </a:r>
            <a:r>
              <a:rPr lang="en-US" altLang="ko-KR" dirty="0"/>
              <a:t>JSP-DB</a:t>
            </a:r>
            <a:r>
              <a:rPr lang="ko-KR" altLang="en-US" dirty="0"/>
              <a:t>형태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8" y="1371223"/>
            <a:ext cx="7729153" cy="4796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1789" y="1000197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html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에서 한글처리 지시</a:t>
            </a:r>
            <a:endParaRPr lang="en-US" altLang="ko-K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31789" y="1493174"/>
            <a:ext cx="2893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필요한 파일 </a:t>
            </a:r>
            <a:r>
              <a:rPr lang="ko-KR" altLang="en-US" sz="1200" dirty="0" err="1"/>
              <a:t>임포트</a:t>
            </a:r>
            <a:r>
              <a:rPr lang="en-US" altLang="ko-KR" sz="1200" dirty="0"/>
              <a:t>(</a:t>
            </a:r>
            <a:r>
              <a:rPr lang="ko-KR" altLang="en-US" sz="1200" dirty="0"/>
              <a:t>이 세 개는 기본</a:t>
            </a:r>
            <a:r>
              <a:rPr lang="en-US" altLang="ko-KR" sz="1200" dirty="0"/>
              <a:t>)</a:t>
            </a:r>
          </a:p>
        </p:txBody>
      </p:sp>
      <p:cxnSp>
        <p:nvCxnSpPr>
          <p:cNvPr id="9" name="직선 화살표 연결선 8"/>
          <p:cNvCxnSpPr>
            <a:stCxn id="5" idx="1"/>
          </p:cNvCxnSpPr>
          <p:nvPr/>
        </p:nvCxnSpPr>
        <p:spPr bwMode="auto">
          <a:xfrm flipH="1">
            <a:off x="5607171" y="1138697"/>
            <a:ext cx="724618" cy="28713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5" idx="1"/>
          </p:cNvCxnSpPr>
          <p:nvPr/>
        </p:nvCxnSpPr>
        <p:spPr bwMode="auto">
          <a:xfrm flipH="1">
            <a:off x="4261449" y="1138697"/>
            <a:ext cx="2070340" cy="49297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10" idx="1"/>
          </p:cNvCxnSpPr>
          <p:nvPr/>
        </p:nvCxnSpPr>
        <p:spPr bwMode="auto">
          <a:xfrm flipH="1">
            <a:off x="4404435" y="1631674"/>
            <a:ext cx="1927354" cy="1384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287039" y="2432697"/>
            <a:ext cx="221887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</a:t>
            </a:r>
            <a:r>
              <a:rPr lang="ko-KR" altLang="en-US" sz="1200" dirty="0"/>
              <a:t>연결은 원격연결이 아닌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로컬호스트임을 주의할 것</a:t>
            </a:r>
            <a:endParaRPr lang="en-US" altLang="ko-KR" sz="1200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H="1">
            <a:off x="5746595" y="2571197"/>
            <a:ext cx="540444" cy="3876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48590" y="3484905"/>
            <a:ext cx="28039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원하는 데로 </a:t>
            </a:r>
            <a:r>
              <a:rPr lang="en-US" altLang="ko-KR" sz="1200" dirty="0"/>
              <a:t>HTML</a:t>
            </a:r>
            <a:r>
              <a:rPr lang="ko-KR" altLang="en-US" sz="1200" dirty="0" err="1"/>
              <a:t>테그와</a:t>
            </a:r>
            <a:r>
              <a:rPr lang="ko-KR" altLang="en-US" sz="1200" dirty="0"/>
              <a:t> 혼합하여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내용을 출력 </a:t>
            </a: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3027872" y="3663388"/>
            <a:ext cx="3820718" cy="35195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58918" y="1759990"/>
            <a:ext cx="343876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위 세 줄은 항상 </a:t>
            </a:r>
            <a:r>
              <a:rPr lang="en-US" altLang="ko-KR" sz="1200" dirty="0"/>
              <a:t>html</a:t>
            </a:r>
            <a:r>
              <a:rPr lang="ko-KR" altLang="en-US" sz="1200" dirty="0"/>
              <a:t>선언 위에 써야 된다고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생각해 </a:t>
            </a:r>
            <a:r>
              <a:rPr lang="ko-KR" altLang="en-US" sz="1200" dirty="0" err="1"/>
              <a:t>둘것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4809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전체 </a:t>
            </a:r>
            <a:r>
              <a:rPr lang="ko-KR" altLang="en-US" sz="1200" b="0" dirty="0" err="1"/>
              <a:t>웹페이지는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4</a:t>
            </a:r>
            <a:r>
              <a:rPr lang="ko-KR" altLang="en-US" sz="1200" b="0" dirty="0"/>
              <a:t>개의 메뉴</a:t>
            </a:r>
            <a:r>
              <a:rPr lang="en-US" altLang="ko-KR" sz="1200" b="0" dirty="0"/>
              <a:t>( 1.tbl</a:t>
            </a:r>
            <a:r>
              <a:rPr lang="ko-KR" altLang="en-US" sz="1200" b="0" dirty="0"/>
              <a:t>생성</a:t>
            </a:r>
            <a:r>
              <a:rPr lang="en-US" altLang="ko-KR" sz="1200" b="0" dirty="0"/>
              <a:t>,2.tbl</a:t>
            </a:r>
            <a:r>
              <a:rPr lang="ko-KR" altLang="en-US" sz="1200" b="0" dirty="0"/>
              <a:t>삭제</a:t>
            </a:r>
            <a:r>
              <a:rPr lang="en-US" altLang="ko-KR" sz="1200" b="0" dirty="0"/>
              <a:t>, 3.tbl</a:t>
            </a:r>
            <a:r>
              <a:rPr lang="ko-KR" altLang="en-US" sz="1200" b="0" dirty="0" err="1"/>
              <a:t>값넣기</a:t>
            </a:r>
            <a:r>
              <a:rPr lang="en-US" altLang="ko-KR" sz="1200" b="0" dirty="0"/>
              <a:t>, 4.tbl</a:t>
            </a:r>
            <a:r>
              <a:rPr lang="ko-KR" altLang="en-US" sz="1200" b="0" dirty="0"/>
              <a:t>전체조회</a:t>
            </a:r>
            <a:r>
              <a:rPr lang="en-US" altLang="ko-KR" sz="1200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프레임 메뉴 페이지로 왼쪽메뉴를 선택하면 오른쪽 화면 나옴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7302" y="3579468"/>
            <a:ext cx="450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0" dirty="0"/>
              <a:t>DB – Table</a:t>
            </a:r>
            <a:r>
              <a:rPr lang="ko-KR" altLang="en-US" sz="1200" b="0" dirty="0"/>
              <a:t>은 </a:t>
            </a:r>
            <a:r>
              <a:rPr lang="en-US" altLang="ko-KR" sz="1200" b="0" dirty="0"/>
              <a:t>java</a:t>
            </a:r>
            <a:r>
              <a:rPr lang="ko-KR" altLang="en-US" sz="1200" b="0" dirty="0"/>
              <a:t>교재 </a:t>
            </a:r>
            <a:r>
              <a:rPr lang="en-US" altLang="ko-KR" sz="1200" b="0" dirty="0"/>
              <a:t>10</a:t>
            </a:r>
            <a:r>
              <a:rPr lang="ko-KR" altLang="en-US" sz="1200" b="0" dirty="0"/>
              <a:t>강 성적테이블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사용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151" y="3963834"/>
            <a:ext cx="4067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79" y="1473904"/>
            <a:ext cx="4505514" cy="1341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233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2658048" y="802257"/>
            <a:ext cx="604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u="sng" dirty="0"/>
              <a:t>전체 사이트는 다음과 같은 파일로 구성됨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851" y="3288739"/>
            <a:ext cx="724486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/>
              <a:t>실습할 </a:t>
            </a:r>
            <a:r>
              <a:rPr lang="ko-KR" altLang="en-US" sz="1200" b="0" dirty="0" err="1"/>
              <a:t>디렉토리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여기서는 </a:t>
            </a:r>
            <a:r>
              <a:rPr lang="en-US" altLang="ko-KR" sz="1200" b="0" dirty="0"/>
              <a:t>DB01</a:t>
            </a:r>
            <a:r>
              <a:rPr lang="ko-KR" altLang="en-US" sz="1200" b="0" dirty="0"/>
              <a:t>로 했다</a:t>
            </a:r>
            <a:r>
              <a:rPr lang="en-US" altLang="ko-KR" sz="1200" b="0" dirty="0"/>
              <a:t>)</a:t>
            </a:r>
          </a:p>
          <a:p>
            <a:pPr marL="228600" indent="-228600">
              <a:buAutoNum type="arabicParenR"/>
            </a:pPr>
            <a:r>
              <a:rPr lang="en-US" altLang="ko-KR" sz="1200" b="0" dirty="0"/>
              <a:t>index.html : </a:t>
            </a:r>
            <a:r>
              <a:rPr lang="ko-KR" altLang="en-US" sz="1200" b="0" dirty="0"/>
              <a:t>여기서 부터 시작</a:t>
            </a:r>
            <a:r>
              <a:rPr lang="en-US" altLang="ko-KR" sz="1200" b="0" dirty="0"/>
              <a:t>, index.html</a:t>
            </a:r>
            <a:r>
              <a:rPr lang="ko-KR" altLang="en-US" sz="1200" b="0" dirty="0"/>
              <a:t>이라고 명명한 것은 </a:t>
            </a:r>
            <a:r>
              <a:rPr lang="en-US" altLang="ko-KR" sz="1200" b="0" dirty="0">
                <a:hlinkClick r:id="rId3"/>
              </a:rPr>
              <a:t>http://xxx:port/DB01/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만으로 조회하려고 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파일에서 </a:t>
            </a:r>
            <a:r>
              <a:rPr lang="en-US" altLang="ko-KR" sz="1200" b="0" dirty="0"/>
              <a:t>frame</a:t>
            </a:r>
            <a:r>
              <a:rPr lang="ko-KR" altLang="en-US" sz="1200" b="0" dirty="0"/>
              <a:t>을 나누고 있다</a:t>
            </a:r>
            <a:r>
              <a:rPr lang="en-US" altLang="ko-KR" sz="1200" b="0" dirty="0"/>
              <a:t>.</a:t>
            </a:r>
          </a:p>
          <a:p>
            <a:pPr marL="228600" indent="-228600">
              <a:buAutoNum type="arabicParenR"/>
            </a:pPr>
            <a:r>
              <a:rPr lang="en-US" altLang="ko-KR" sz="1200" b="0" dirty="0"/>
              <a:t>menu.html : </a:t>
            </a:r>
            <a:r>
              <a:rPr lang="ko-KR" altLang="en-US" sz="1200" b="0" dirty="0"/>
              <a:t>메뉴가 보이는 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r>
              <a:rPr lang="en-US" altLang="ko-KR" sz="1200" b="0" dirty="0"/>
              <a:t>intro.html: </a:t>
            </a:r>
            <a:r>
              <a:rPr lang="ko-KR" altLang="en-US" sz="1200" b="0" dirty="0"/>
              <a:t>처음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url</a:t>
            </a:r>
            <a:r>
              <a:rPr lang="en-US" altLang="ko-KR" sz="1200" b="0" dirty="0"/>
              <a:t> </a:t>
            </a:r>
            <a:r>
              <a:rPr lang="ko-KR" altLang="en-US" sz="1200" b="0" dirty="0" err="1"/>
              <a:t>시작할때</a:t>
            </a:r>
            <a:r>
              <a:rPr lang="ko-KR" altLang="en-US" sz="1200" b="0" dirty="0"/>
              <a:t> 그냥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제목 보이는 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r>
              <a:rPr lang="en-US" altLang="ko-KR" sz="1200" b="0" dirty="0" err="1"/>
              <a:t>createDB.jsp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생성하는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dropDB.jsp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을 삭제하는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AllsetDB.jsp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ko-KR" altLang="en-US" sz="1200" b="0" dirty="0"/>
              <a:t>에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데이터를 </a:t>
            </a:r>
            <a:r>
              <a:rPr lang="en-US" altLang="ko-KR" sz="1200" b="0" dirty="0"/>
              <a:t>insert</a:t>
            </a:r>
            <a:r>
              <a:rPr lang="ko-KR" altLang="en-US" sz="1200" b="0" dirty="0"/>
              <a:t>하는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AllviewDB.jsp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examtable</a:t>
            </a:r>
            <a:r>
              <a:rPr lang="ko-KR" altLang="en-US" sz="1200" b="0" dirty="0"/>
              <a:t>에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데이터를 모두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FontTx/>
              <a:buAutoNum type="arabicParenR"/>
            </a:pPr>
            <a:r>
              <a:rPr lang="en-US" altLang="ko-KR" sz="1200" b="0" dirty="0" err="1"/>
              <a:t>oneviewDB.jsp</a:t>
            </a:r>
            <a:r>
              <a:rPr lang="en-US" altLang="ko-KR" sz="1200" b="0" dirty="0"/>
              <a:t> : </a:t>
            </a:r>
            <a:r>
              <a:rPr lang="en-US" altLang="ko-KR" sz="1200" b="0" dirty="0" err="1"/>
              <a:t>Allview</a:t>
            </a:r>
            <a:r>
              <a:rPr lang="ko-KR" altLang="en-US" sz="1200" b="0" dirty="0"/>
              <a:t>화면에서 하나를 선택하면 해당 사람만 데이터를 보여주는 </a:t>
            </a:r>
            <a:r>
              <a:rPr lang="en-US" altLang="ko-KR" sz="1200" b="0" dirty="0" err="1"/>
              <a:t>jsp</a:t>
            </a:r>
            <a:r>
              <a:rPr lang="ko-KR" altLang="en-US" sz="1200" b="0" dirty="0"/>
              <a:t>파일</a:t>
            </a:r>
            <a:endParaRPr lang="en-US" altLang="ko-KR" sz="1200" b="0" dirty="0"/>
          </a:p>
          <a:p>
            <a:pPr marL="228600" indent="-228600">
              <a:buAutoNum type="arabicParenR"/>
            </a:pPr>
            <a:endParaRPr lang="en-US" altLang="ko-KR" sz="1200" b="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04" y="696097"/>
            <a:ext cx="20002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21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(3)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14" y="1925439"/>
            <a:ext cx="2748547" cy="878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88" y="1828181"/>
            <a:ext cx="2991300" cy="1072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688" y="3277200"/>
            <a:ext cx="3139825" cy="11628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TBL</a:t>
            </a:r>
            <a:r>
              <a:rPr lang="ko-KR" altLang="en-US" sz="1200" dirty="0"/>
              <a:t>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삭제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값넣기</a:t>
            </a:r>
            <a:r>
              <a:rPr lang="ko-KR" altLang="en-US" sz="1200" dirty="0"/>
              <a:t> 화면은 다음과 같이 보여짐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jsp</a:t>
            </a:r>
            <a:r>
              <a:rPr lang="ko-KR" altLang="en-US" sz="1200" dirty="0"/>
              <a:t>내부에서는 각각 테이블을 만들고</a:t>
            </a:r>
            <a:r>
              <a:rPr lang="en-US" altLang="ko-KR" sz="1200" dirty="0"/>
              <a:t>, </a:t>
            </a:r>
            <a:r>
              <a:rPr lang="ko-KR" altLang="en-US" sz="1200" dirty="0"/>
              <a:t>지우고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입력함</a:t>
            </a:r>
          </a:p>
        </p:txBody>
      </p:sp>
    </p:spTree>
    <p:extLst>
      <p:ext uri="{BB962C8B-B14F-4D97-AF65-F5344CB8AC3E}">
        <p14:creationId xmlns:p14="http://schemas.microsoft.com/office/powerpoint/2010/main" val="175722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646" y="3129190"/>
            <a:ext cx="186140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다음 장 설명 계속</a:t>
            </a:r>
            <a:r>
              <a:rPr lang="en-US" altLang="ko-KR" sz="1400" dirty="0"/>
              <a:t>(4)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92" y="1613365"/>
            <a:ext cx="5083314" cy="25349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61" y="4744528"/>
            <a:ext cx="4901630" cy="127315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4226943" y="3657600"/>
            <a:ext cx="1587261" cy="15527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723592" y="826403"/>
            <a:ext cx="60460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TBL</a:t>
            </a:r>
            <a:r>
              <a:rPr lang="ko-KR" altLang="en-US" sz="1200" dirty="0"/>
              <a:t>전체조회화면에서는 모든 데이터가 아래와 같이 출력됨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이때 이름 하나를 클릭하면 해당 이름에 대하여 조회하는 화면이 출력됨</a:t>
            </a:r>
          </a:p>
        </p:txBody>
      </p:sp>
    </p:spTree>
    <p:extLst>
      <p:ext uri="{BB962C8B-B14F-4D97-AF65-F5344CB8AC3E}">
        <p14:creationId xmlns:p14="http://schemas.microsoft.com/office/powerpoint/2010/main" val="244424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152" y="696097"/>
            <a:ext cx="1978350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600" dirty="0"/>
              <a:t>Database – </a:t>
            </a:r>
            <a:r>
              <a:rPr lang="ko-KR" altLang="en-US" sz="1600" dirty="0"/>
              <a:t>테이블 만들기</a:t>
            </a:r>
            <a:r>
              <a:rPr lang="en-US" altLang="ko-KR" sz="1600" dirty="0"/>
              <a:t>, 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 </a:t>
            </a:r>
            <a:r>
              <a:rPr lang="ko-KR" altLang="en-US" sz="1600" dirty="0"/>
              <a:t>값 넣기</a:t>
            </a:r>
            <a:r>
              <a:rPr lang="en-US" altLang="ko-KR" sz="1600" dirty="0"/>
              <a:t>, </a:t>
            </a:r>
            <a:r>
              <a:rPr lang="ko-KR" altLang="en-US" sz="1600" dirty="0"/>
              <a:t>전체조회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하나조회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다음 사이트 전체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jsp</a:t>
            </a:r>
            <a:r>
              <a:rPr lang="ko-KR" altLang="en-US" sz="1050" dirty="0"/>
              <a:t>소스 및 </a:t>
            </a:r>
            <a:r>
              <a:rPr lang="en-US" altLang="ko-KR" sz="1050" dirty="0"/>
              <a:t>html)</a:t>
            </a:r>
            <a:r>
              <a:rPr lang="ko-KR" altLang="en-US" sz="1050" dirty="0"/>
              <a:t>를 작성하고 게시하시오</a:t>
            </a:r>
            <a:r>
              <a:rPr lang="en-US" altLang="ko-KR" sz="1050" dirty="0"/>
              <a:t>(</a:t>
            </a:r>
            <a:r>
              <a:rPr lang="ko-KR" altLang="en-US" sz="1050" dirty="0"/>
              <a:t>★ ★ 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계속 이어지는 설명을 읽고 차분히 작성하셔요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/ 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888430" y="3871062"/>
            <a:ext cx="78579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설명 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9" y="5969246"/>
            <a:ext cx="3414683" cy="2825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6762" y="4857750"/>
            <a:ext cx="1269541" cy="940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36" y="7353804"/>
            <a:ext cx="2663306" cy="120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776" y="7076395"/>
            <a:ext cx="1743694" cy="880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76" y="462090"/>
            <a:ext cx="10972092" cy="4750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45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413547" y="1277842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800" dirty="0" err="1"/>
              <a:t>필기없음</a:t>
            </a:r>
            <a:r>
              <a:rPr lang="en-US" altLang="ko-KR" sz="1800" dirty="0"/>
              <a:t> </a:t>
            </a:r>
            <a:r>
              <a:rPr lang="ko-KR" altLang="en-US" sz="1800" dirty="0"/>
              <a:t>단 코멘트를 잘 달았는지 검토하셔요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en-US" altLang="ko-KR" sz="2000" dirty="0"/>
              <a:t>JSP</a:t>
            </a:r>
            <a:r>
              <a:rPr lang="ko-KR" altLang="en-US" sz="2000" dirty="0"/>
              <a:t>실습</a:t>
            </a:r>
            <a:r>
              <a:rPr lang="en-US" altLang="ko-KR" sz="2000" dirty="0"/>
              <a:t>2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JSP Database</a:t>
            </a:r>
            <a:r>
              <a:rPr lang="ko-KR" altLang="en-US" dirty="0"/>
              <a:t>실습환경 구성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Database – </a:t>
            </a:r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/>
              <a:t>지우기</a:t>
            </a:r>
            <a:r>
              <a:rPr lang="en-US" altLang="ko-KR" dirty="0"/>
              <a:t>, </a:t>
            </a:r>
            <a:r>
              <a:rPr lang="ko-KR" altLang="en-US" dirty="0"/>
              <a:t>값 넣기</a:t>
            </a:r>
            <a:r>
              <a:rPr lang="en-US" altLang="ko-KR" dirty="0"/>
              <a:t>, </a:t>
            </a:r>
            <a:r>
              <a:rPr lang="ko-KR" altLang="en-US" dirty="0"/>
              <a:t>전체조회</a:t>
            </a:r>
            <a:r>
              <a:rPr lang="en-US" altLang="ko-KR" dirty="0"/>
              <a:t>, </a:t>
            </a:r>
            <a:r>
              <a:rPr lang="ko-KR" altLang="en-US" dirty="0"/>
              <a:t>하나조회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Database – </a:t>
            </a:r>
            <a:r>
              <a:rPr lang="ko-KR" altLang="en-US" dirty="0"/>
              <a:t>레코드 추가</a:t>
            </a:r>
            <a:r>
              <a:rPr lang="en-US" altLang="ko-KR" dirty="0"/>
              <a:t>, </a:t>
            </a:r>
            <a:r>
              <a:rPr lang="ko-KR" altLang="en-US" dirty="0"/>
              <a:t>조회 후 정정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/>
              <a:t>방문자 카운트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8122" y="1211890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6. </a:t>
            </a:r>
            <a:r>
              <a:rPr lang="ko-KR" altLang="en-US" sz="1200" dirty="0"/>
              <a:t>기본실습 </a:t>
            </a:r>
            <a:r>
              <a:rPr lang="en-US" altLang="ko-KR" sz="1200" dirty="0"/>
              <a:t>1,2,3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40594" y="818917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JSP</a:t>
            </a:r>
            <a:r>
              <a:rPr lang="ko-KR" altLang="en-US" sz="1200" dirty="0"/>
              <a:t>를 사용하여 </a:t>
            </a:r>
            <a:r>
              <a:rPr lang="en-US" altLang="ko-KR" sz="1200" dirty="0"/>
              <a:t>DB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테이블만들기</a:t>
            </a:r>
            <a:r>
              <a:rPr lang="ko-KR" altLang="en-US" sz="1200" dirty="0"/>
              <a:t> 지우기 </a:t>
            </a:r>
            <a:r>
              <a:rPr lang="ko-KR" altLang="en-US" sz="1200" dirty="0" err="1"/>
              <a:t>값넣기</a:t>
            </a:r>
            <a:r>
              <a:rPr lang="ko-KR" altLang="en-US" sz="1200" dirty="0"/>
              <a:t> 조회를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일반 업무화면의 기본인 조회</a:t>
            </a:r>
            <a:r>
              <a:rPr lang="en-US" altLang="ko-KR" sz="1200" dirty="0"/>
              <a:t>, </a:t>
            </a:r>
            <a:r>
              <a:rPr lang="ko-KR" altLang="en-US" sz="1200" dirty="0"/>
              <a:t>추가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조회후</a:t>
            </a:r>
            <a:r>
              <a:rPr lang="ko-KR" altLang="en-US" sz="1200" dirty="0"/>
              <a:t> 정정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삭제를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Cookie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</a:t>
            </a:r>
            <a:r>
              <a:rPr lang="ko-KR" altLang="en-US" sz="1200" dirty="0"/>
              <a:t> 을 이해하고 로그인 등에 응용할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</a:t>
            </a:r>
            <a:r>
              <a:rPr lang="en-US" altLang="ko-KR" sz="1200" dirty="0"/>
              <a:t>DB</a:t>
            </a:r>
            <a:r>
              <a:rPr lang="ko-KR" altLang="en-US" sz="1200" dirty="0"/>
              <a:t>응용사례를 이해할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지난 </a:t>
            </a:r>
            <a:r>
              <a:rPr lang="en-US" altLang="ko-KR" sz="1200" dirty="0"/>
              <a:t>JAVA 10</a:t>
            </a:r>
            <a:r>
              <a:rPr lang="ko-KR" altLang="en-US" sz="1200" dirty="0"/>
              <a:t>강 </a:t>
            </a:r>
            <a:r>
              <a:rPr lang="en-US" altLang="ko-KR" sz="1200" dirty="0"/>
              <a:t>JAVA DATABASE </a:t>
            </a:r>
            <a:r>
              <a:rPr lang="ko-KR" altLang="en-US" sz="1200" dirty="0"/>
              <a:t>강의를 복습하시오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select, insert, update, delete </a:t>
            </a:r>
            <a:r>
              <a:rPr lang="ko-KR" altLang="en-US" sz="1200" dirty="0"/>
              <a:t>친구들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Cookie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</a:t>
            </a:r>
            <a:r>
              <a:rPr lang="ko-KR" altLang="en-US" sz="1200" dirty="0"/>
              <a:t>을 검색하시오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001665" y="1391718"/>
            <a:ext cx="3990109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한쪽 모서리가 둥근 사각형 2"/>
          <p:cNvSpPr/>
          <p:nvPr/>
        </p:nvSpPr>
        <p:spPr bwMode="auto">
          <a:xfrm>
            <a:off x="2576945" y="2836720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257300" y="1616380"/>
            <a:ext cx="1039091" cy="154245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802" y="273616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이클립스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00469" y="2897228"/>
            <a:ext cx="893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JAVA/JVM</a:t>
            </a: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 bwMode="auto">
          <a:xfrm>
            <a:off x="1406802" y="1839193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802" y="210232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자바소스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 bwMode="auto">
          <a:xfrm>
            <a:off x="3024320" y="185737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4320" y="2120507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class</a:t>
            </a:r>
          </a:p>
          <a:p>
            <a:r>
              <a:rPr lang="ko-KR" altLang="en-US" sz="1100" dirty="0"/>
              <a:t>실행파일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endCxn id="20" idx="2"/>
          </p:cNvCxnSpPr>
          <p:nvPr/>
        </p:nvCxnSpPr>
        <p:spPr bwMode="auto">
          <a:xfrm flipV="1">
            <a:off x="2083590" y="2226254"/>
            <a:ext cx="940730" cy="181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296391" y="191810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컴파일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2155725" y="1126196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PC,window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5525848" y="1435678"/>
            <a:ext cx="3171344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50801" y="115910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우분투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en-US" altLang="ko-KR" sz="1100" dirty="0" err="1"/>
              <a:t>Virtualbox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0" name="순서도: 자기 디스크 9"/>
          <p:cNvSpPr/>
          <p:nvPr/>
        </p:nvSpPr>
        <p:spPr bwMode="auto">
          <a:xfrm>
            <a:off x="7096991" y="175606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822937" y="2226254"/>
            <a:ext cx="327405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50866" y="1899453"/>
            <a:ext cx="1978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호출사용</a:t>
            </a:r>
            <a:r>
              <a:rPr lang="en-US" altLang="ko-KR" sz="1100" dirty="0"/>
              <a:t>, </a:t>
            </a:r>
            <a:r>
              <a:rPr lang="ko-KR" altLang="en-US" sz="1100" dirty="0"/>
              <a:t>원격서버</a:t>
            </a:r>
            <a:r>
              <a:rPr lang="en-US" altLang="ko-KR" sz="1100" dirty="0"/>
              <a:t>,JDBC</a:t>
            </a:r>
            <a:endParaRPr lang="ko-KR" altLang="en-US" sz="1100" dirty="0"/>
          </a:p>
        </p:txBody>
      </p:sp>
      <p:sp>
        <p:nvSpPr>
          <p:cNvPr id="55" name="직사각형 54"/>
          <p:cNvSpPr/>
          <p:nvPr/>
        </p:nvSpPr>
        <p:spPr bwMode="auto">
          <a:xfrm>
            <a:off x="4239491" y="4205208"/>
            <a:ext cx="4838701" cy="21674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31801" y="3928630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</a:t>
            </a:r>
            <a:r>
              <a:rPr lang="en-US" altLang="ko-KR" sz="1100" dirty="0"/>
              <a:t> (</a:t>
            </a:r>
            <a:r>
              <a:rPr lang="ko-KR" altLang="en-US" sz="1100" dirty="0" err="1"/>
              <a:t>우분투</a:t>
            </a:r>
            <a:r>
              <a:rPr lang="ko-KR" altLang="en-US" sz="1100" dirty="0"/>
              <a:t> </a:t>
            </a:r>
            <a:r>
              <a:rPr lang="en-US" altLang="ko-KR" sz="1100" dirty="0"/>
              <a:t>,</a:t>
            </a:r>
            <a:r>
              <a:rPr lang="en-US" altLang="ko-KR" sz="1100" dirty="0" err="1"/>
              <a:t>Virtualbox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7" name="순서도: 자기 디스크 56"/>
          <p:cNvSpPr/>
          <p:nvPr/>
        </p:nvSpPr>
        <p:spPr bwMode="auto">
          <a:xfrm>
            <a:off x="8101446" y="4525595"/>
            <a:ext cx="976745" cy="140277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84387" y="2446142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8276378" y="5158266"/>
            <a:ext cx="702436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0" name="타원 59"/>
          <p:cNvSpPr/>
          <p:nvPr/>
        </p:nvSpPr>
        <p:spPr bwMode="auto">
          <a:xfrm>
            <a:off x="5118559" y="4237468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62181" y="4475540"/>
            <a:ext cx="756938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JSP</a:t>
            </a:r>
            <a:r>
              <a:rPr lang="ko-KR" altLang="en-US" sz="1100" dirty="0"/>
              <a:t>소스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업로드</a:t>
            </a:r>
            <a:r>
              <a:rPr lang="en-US" altLang="ko-KR" sz="1100" dirty="0"/>
              <a:t>) 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 bwMode="auto">
          <a:xfrm>
            <a:off x="6485770" y="4252832"/>
            <a:ext cx="676788" cy="575108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41253" y="44591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Servlet</a:t>
            </a:r>
            <a:r>
              <a:rPr lang="ko-KR" altLang="en-US" sz="1100" dirty="0"/>
              <a:t>파일</a:t>
            </a:r>
            <a:endParaRPr lang="en-US" altLang="ko-KR" sz="1100" dirty="0"/>
          </a:p>
        </p:txBody>
      </p:sp>
      <p:cxnSp>
        <p:nvCxnSpPr>
          <p:cNvPr id="64" name="직선 화살표 연결선 63"/>
          <p:cNvCxnSpPr>
            <a:endCxn id="62" idx="2"/>
          </p:cNvCxnSpPr>
          <p:nvPr/>
        </p:nvCxnSpPr>
        <p:spPr bwMode="auto">
          <a:xfrm flipV="1">
            <a:off x="5839864" y="4540386"/>
            <a:ext cx="645906" cy="813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5924765" y="436621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변환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sp>
        <p:nvSpPr>
          <p:cNvPr id="66" name="타원 65"/>
          <p:cNvSpPr/>
          <p:nvPr/>
        </p:nvSpPr>
        <p:spPr bwMode="auto">
          <a:xfrm>
            <a:off x="6567793" y="5145157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33431" y="5330501"/>
            <a:ext cx="798617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자바</a:t>
            </a:r>
            <a:r>
              <a:rPr lang="en-US" altLang="ko-KR" sz="1100" dirty="0"/>
              <a:t>class</a:t>
            </a:r>
          </a:p>
          <a:p>
            <a:r>
              <a:rPr lang="ko-KR" altLang="en-US" sz="1100" dirty="0"/>
              <a:t>실행파일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335787" y="489424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0" dirty="0"/>
              <a:t>컴파일</a:t>
            </a:r>
            <a:r>
              <a:rPr lang="en-US" altLang="ko-KR" sz="1100" b="0" dirty="0"/>
              <a:t> </a:t>
            </a:r>
            <a:endParaRPr lang="ko-KR" altLang="en-US" sz="1100" b="0" dirty="0"/>
          </a:p>
        </p:txBody>
      </p:sp>
      <p:cxnSp>
        <p:nvCxnSpPr>
          <p:cNvPr id="69" name="직선 화살표 연결선 68"/>
          <p:cNvCxnSpPr/>
          <p:nvPr/>
        </p:nvCxnSpPr>
        <p:spPr bwMode="auto">
          <a:xfrm>
            <a:off x="7294542" y="5590260"/>
            <a:ext cx="93376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21342" y="4772961"/>
            <a:ext cx="7128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/>
              <a:t>DB</a:t>
            </a:r>
            <a:r>
              <a:rPr lang="ko-KR" altLang="en-US" sz="900" b="0" dirty="0"/>
              <a:t>호출사용</a:t>
            </a:r>
            <a:r>
              <a:rPr lang="en-US" altLang="ko-KR" sz="900" b="0" dirty="0"/>
              <a:t>, </a:t>
            </a:r>
          </a:p>
          <a:p>
            <a:r>
              <a:rPr lang="ko-KR" altLang="en-US" sz="900" b="0" dirty="0"/>
              <a:t>로컬서버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자기자신</a:t>
            </a:r>
            <a:r>
              <a:rPr lang="en-US" altLang="ko-KR" sz="900" b="0" dirty="0"/>
              <a:t>),</a:t>
            </a:r>
          </a:p>
          <a:p>
            <a:r>
              <a:rPr lang="en-US" altLang="ko-KR" sz="900" b="0" dirty="0"/>
              <a:t>JDBC</a:t>
            </a:r>
            <a:endParaRPr lang="ko-KR" altLang="en-US" sz="900" b="0" dirty="0"/>
          </a:p>
        </p:txBody>
      </p:sp>
      <p:sp>
        <p:nvSpPr>
          <p:cNvPr id="72" name="한쪽 모서리가 둥근 사각형 71"/>
          <p:cNvSpPr/>
          <p:nvPr/>
        </p:nvSpPr>
        <p:spPr bwMode="auto">
          <a:xfrm>
            <a:off x="5310423" y="5907196"/>
            <a:ext cx="1880755" cy="322118"/>
          </a:xfrm>
          <a:prstGeom prst="round1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40079" y="5951499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TOMCAT/JAVA/JVM</a:t>
            </a:r>
            <a:endParaRPr lang="ko-KR" altLang="en-US" sz="1100" dirty="0"/>
          </a:p>
        </p:txBody>
      </p:sp>
      <p:sp>
        <p:nvSpPr>
          <p:cNvPr id="76" name="타원 75"/>
          <p:cNvSpPr/>
          <p:nvPr/>
        </p:nvSpPr>
        <p:spPr bwMode="auto">
          <a:xfrm>
            <a:off x="5230996" y="5135690"/>
            <a:ext cx="676788" cy="737754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73011" y="5288933"/>
            <a:ext cx="583814" cy="46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HTML</a:t>
            </a:r>
          </a:p>
          <a:p>
            <a:r>
              <a:rPr lang="ko-KR" altLang="en-US" sz="1100" dirty="0"/>
              <a:t>결과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4550866" y="4366215"/>
            <a:ext cx="496609" cy="184689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26749" y="4650296"/>
            <a:ext cx="3209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</a:t>
            </a:r>
          </a:p>
          <a:p>
            <a:r>
              <a:rPr lang="en-US" altLang="ko-KR" sz="1100" dirty="0"/>
              <a:t>O</a:t>
            </a:r>
          </a:p>
          <a:p>
            <a:r>
              <a:rPr lang="en-US" altLang="ko-KR" sz="1100" dirty="0"/>
              <a:t>M</a:t>
            </a:r>
          </a:p>
          <a:p>
            <a:r>
              <a:rPr lang="en-US" altLang="ko-KR" sz="1100" dirty="0"/>
              <a:t>C</a:t>
            </a:r>
          </a:p>
          <a:p>
            <a:r>
              <a:rPr lang="en-US" altLang="ko-KR" sz="1100" dirty="0"/>
              <a:t>A</a:t>
            </a:r>
          </a:p>
          <a:p>
            <a:r>
              <a:rPr lang="en-US" altLang="ko-KR" sz="1100" dirty="0"/>
              <a:t>T</a:t>
            </a:r>
            <a:endParaRPr lang="ko-KR" altLang="en-US" sz="1100" dirty="0"/>
          </a:p>
        </p:txBody>
      </p:sp>
      <p:cxnSp>
        <p:nvCxnSpPr>
          <p:cNvPr id="80" name="직선 화살표 연결선 79"/>
          <p:cNvCxnSpPr>
            <a:endCxn id="76" idx="6"/>
          </p:cNvCxnSpPr>
          <p:nvPr/>
        </p:nvCxnSpPr>
        <p:spPr bwMode="auto">
          <a:xfrm flipH="1">
            <a:off x="5907784" y="5476692"/>
            <a:ext cx="701758" cy="278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>
            <a:stCxn id="62" idx="4"/>
            <a:endCxn id="66" idx="0"/>
          </p:cNvCxnSpPr>
          <p:nvPr/>
        </p:nvCxnSpPr>
        <p:spPr bwMode="auto">
          <a:xfrm>
            <a:off x="6824164" y="4827940"/>
            <a:ext cx="82023" cy="3172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직사각형 98"/>
          <p:cNvSpPr/>
          <p:nvPr/>
        </p:nvSpPr>
        <p:spPr bwMode="auto">
          <a:xfrm>
            <a:off x="789812" y="4311676"/>
            <a:ext cx="2125252" cy="192231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24250" y="4122027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클라이언트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PC,window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331793" name="그림 3317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5" y="5012668"/>
            <a:ext cx="533400" cy="42862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174561" y="57975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브라우저</a:t>
            </a:r>
          </a:p>
        </p:txBody>
      </p:sp>
      <p:cxnSp>
        <p:nvCxnSpPr>
          <p:cNvPr id="331795" name="직선 화살표 연결선 331794"/>
          <p:cNvCxnSpPr>
            <a:stCxn id="331793" idx="3"/>
            <a:endCxn id="76" idx="2"/>
          </p:cNvCxnSpPr>
          <p:nvPr/>
        </p:nvCxnSpPr>
        <p:spPr bwMode="auto">
          <a:xfrm>
            <a:off x="1763595" y="5226981"/>
            <a:ext cx="3467401" cy="2775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1796" name="TextBox 331795"/>
          <p:cNvSpPr txBox="1"/>
          <p:nvPr/>
        </p:nvSpPr>
        <p:spPr>
          <a:xfrm>
            <a:off x="143430" y="742562"/>
            <a:ext cx="212295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JAVA DB</a:t>
            </a:r>
            <a:r>
              <a:rPr lang="ko-KR" altLang="en-US" dirty="0" err="1"/>
              <a:t>실습때</a:t>
            </a:r>
            <a:r>
              <a:rPr lang="ko-KR" altLang="en-US" dirty="0"/>
              <a:t> 환경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680" y="3603448"/>
            <a:ext cx="198391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실행환경</a:t>
            </a:r>
          </a:p>
        </p:txBody>
      </p:sp>
      <p:cxnSp>
        <p:nvCxnSpPr>
          <p:cNvPr id="331798" name="직선 연결선 331797"/>
          <p:cNvCxnSpPr/>
          <p:nvPr/>
        </p:nvCxnSpPr>
        <p:spPr bwMode="auto">
          <a:xfrm>
            <a:off x="99680" y="3472297"/>
            <a:ext cx="9553475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707898" y="3412242"/>
            <a:ext cx="1765227" cy="15204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실습할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환경에서는</a:t>
            </a:r>
            <a:endParaRPr lang="en-US" altLang="ko-KR" dirty="0"/>
          </a:p>
          <a:p>
            <a:r>
              <a:rPr lang="ko-KR" altLang="en-US" dirty="0"/>
              <a:t>하나의 서버내의</a:t>
            </a:r>
            <a:endParaRPr lang="en-US" altLang="ko-KR" dirty="0"/>
          </a:p>
          <a:p>
            <a:r>
              <a:rPr lang="ko-KR" altLang="en-US" dirty="0"/>
              <a:t> 자바실행파일과 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가 같이 있다</a:t>
            </a:r>
          </a:p>
        </p:txBody>
      </p:sp>
      <p:sp>
        <p:nvSpPr>
          <p:cNvPr id="8" name="TextBox 7"/>
          <p:cNvSpPr txBox="1"/>
          <p:nvPr/>
        </p:nvSpPr>
        <p:spPr>
          <a:xfrm rot="19417662">
            <a:off x="7339918" y="884434"/>
            <a:ext cx="2791149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지난번 </a:t>
            </a:r>
            <a:r>
              <a:rPr lang="ko-KR" altLang="en-US" sz="3200" dirty="0" err="1">
                <a:solidFill>
                  <a:srgbClr val="FF0000"/>
                </a:solidFill>
              </a:rPr>
              <a:t>한거다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8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설치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my.cnf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7372531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r>
              <a:rPr lang="en-US" altLang="ko-KR" sz="1100" b="0" dirty="0"/>
              <a:t>-&gt; </a:t>
            </a:r>
            <a:r>
              <a:rPr lang="en-US" altLang="ko-KR" sz="1100" dirty="0"/>
              <a:t>mysql-connector-java-5.1.39-bin.jar</a:t>
            </a:r>
            <a:r>
              <a:rPr lang="ko-KR" altLang="en-US" sz="1100" b="0" dirty="0"/>
              <a:t> 파일을 </a:t>
            </a:r>
            <a:endParaRPr lang="en-US" altLang="ko-KR" sz="1100" b="0" dirty="0"/>
          </a:p>
          <a:p>
            <a:r>
              <a:rPr lang="ko-KR" altLang="en-US" sz="1100" b="0" dirty="0"/>
              <a:t>자바 </a:t>
            </a:r>
            <a:r>
              <a:rPr lang="ko-KR" altLang="en-US" sz="1100" b="0" dirty="0" err="1"/>
              <a:t>기본디렉토리</a:t>
            </a:r>
            <a:r>
              <a:rPr lang="en-US" altLang="ko-KR" sz="1100" b="0" dirty="0"/>
              <a:t>\jre1.8.0_91\lib\</a:t>
            </a:r>
            <a:r>
              <a:rPr lang="en-US" altLang="ko-KR" sz="1100" b="0" dirty="0" err="1"/>
              <a:t>ext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복사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당연히 뒤에 숫자는 버전</a:t>
            </a:r>
            <a:r>
              <a:rPr lang="en-US" altLang="ko-KR" sz="1100" b="0" dirty="0"/>
              <a:t>..</a:t>
            </a:r>
            <a:r>
              <a:rPr lang="ko-KR" altLang="en-US" sz="1100" b="0" dirty="0" err="1"/>
              <a:t>업글되면</a:t>
            </a:r>
            <a:r>
              <a:rPr lang="ko-KR" altLang="en-US" sz="1100" b="0" dirty="0"/>
              <a:t> 바뀌겠지</a:t>
            </a:r>
            <a:r>
              <a:rPr lang="en-US" altLang="ko-KR" sz="1100" b="0" dirty="0"/>
              <a:t>)</a:t>
            </a:r>
          </a:p>
          <a:p>
            <a:endParaRPr lang="en-US" altLang="ko-KR" sz="1100" b="0" dirty="0"/>
          </a:p>
          <a:p>
            <a:r>
              <a:rPr lang="en-US" altLang="ko-KR" sz="1100" b="0" dirty="0"/>
              <a:t>2) 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my.cnf</a:t>
            </a:r>
            <a:r>
              <a:rPr lang="ko-KR" altLang="en-US" sz="1100" b="0" dirty="0"/>
              <a:t> 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막아버림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 </a:t>
            </a:r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/>
              <a:t>grant all privileges on *.* to root@10.0.2.2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(</a:t>
            </a:r>
            <a:r>
              <a:rPr lang="ko-KR" altLang="en-US" sz="1100" dirty="0"/>
              <a:t>지정 </a:t>
            </a:r>
            <a:r>
              <a:rPr lang="en-US" altLang="ko-KR" sz="1100" dirty="0"/>
              <a:t>IP</a:t>
            </a:r>
            <a:r>
              <a:rPr lang="ko-KR" altLang="en-US" sz="1100" dirty="0"/>
              <a:t>만 붙는 권한</a:t>
            </a:r>
            <a:r>
              <a:rPr lang="en-US" altLang="ko-KR" sz="1100" dirty="0"/>
              <a:t>) </a:t>
            </a:r>
            <a:endParaRPr lang="ko-KR" altLang="en-US" sz="1100" dirty="0"/>
          </a:p>
          <a:p>
            <a:r>
              <a:rPr lang="en-US" altLang="ko-KR" sz="1100" b="0" dirty="0"/>
              <a:t>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&gt;</a:t>
            </a:r>
            <a:r>
              <a:rPr lang="en-US" altLang="ko-KR" sz="1100" dirty="0"/>
              <a:t>grant all privileges on *.* to root@'%' identified by '</a:t>
            </a:r>
            <a:r>
              <a:rPr lang="en-US" altLang="ko-KR" sz="1100" dirty="0" err="1"/>
              <a:t>kopoctc</a:t>
            </a:r>
            <a:r>
              <a:rPr lang="en-US" altLang="ko-KR" sz="1100" dirty="0"/>
              <a:t>';  (</a:t>
            </a:r>
            <a:r>
              <a:rPr lang="ko-KR" altLang="en-US" sz="1100" dirty="0"/>
              <a:t>누구나 붙는 권한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*.* </a:t>
            </a:r>
            <a:r>
              <a:rPr lang="ko-KR" altLang="en-US" sz="1100" dirty="0"/>
              <a:t>모든 권한을 줘라  사용자는 </a:t>
            </a:r>
            <a:r>
              <a:rPr lang="en-US" altLang="ko-KR" sz="1100" dirty="0"/>
              <a:t>DB</a:t>
            </a:r>
            <a:r>
              <a:rPr lang="ko-KR" altLang="en-US" sz="1100" dirty="0"/>
              <a:t>의 </a:t>
            </a:r>
            <a:r>
              <a:rPr lang="en-US" altLang="ko-KR" sz="1100" dirty="0"/>
              <a:t>root </a:t>
            </a:r>
            <a:r>
              <a:rPr lang="ko-KR" altLang="en-US" sz="1100" dirty="0"/>
              <a:t>뒤는 패스워드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57610" y="5100250"/>
            <a:ext cx="9240064" cy="160659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아마 이전 </a:t>
            </a:r>
            <a:r>
              <a:rPr lang="en-US" altLang="ko-KR" dirty="0"/>
              <a:t>java</a:t>
            </a:r>
            <a:r>
              <a:rPr lang="ko-KR" altLang="en-US" dirty="0"/>
              <a:t>실습할 때 이 사항들을 적용해 두었다면 그대로 적용되어 있을 것이다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자바실행이 서버에서 진행되기 때문에 </a:t>
            </a:r>
            <a:r>
              <a:rPr lang="en-US" altLang="ko-KR" dirty="0"/>
              <a:t>mysql-connector.jar</a:t>
            </a:r>
            <a:r>
              <a:rPr lang="ko-KR" altLang="en-US" dirty="0"/>
              <a:t>파일을 서버 쪽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tomcat</a:t>
            </a:r>
            <a:r>
              <a:rPr lang="ko-KR" altLang="en-US" dirty="0"/>
              <a:t>실행 </a:t>
            </a:r>
            <a:r>
              <a:rPr lang="ko-KR" altLang="en-US" dirty="0" err="1"/>
              <a:t>디렉토리에</a:t>
            </a:r>
            <a:r>
              <a:rPr lang="en-US" altLang="ko-KR" dirty="0"/>
              <a:t> </a:t>
            </a:r>
            <a:r>
              <a:rPr lang="ko-KR" altLang="en-US" dirty="0"/>
              <a:t>카피해야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mysql-connector-java-5.1.39-bin.jar</a:t>
            </a:r>
            <a:r>
              <a:rPr lang="ko-KR" altLang="en-US" sz="2000" dirty="0">
                <a:solidFill>
                  <a:srgbClr val="FF0000"/>
                </a:solidFill>
              </a:rPr>
              <a:t>파일을 </a:t>
            </a:r>
            <a:r>
              <a:rPr lang="en-US" altLang="ko-KR" sz="2000" dirty="0">
                <a:solidFill>
                  <a:srgbClr val="FF0000"/>
                </a:solidFill>
              </a:rPr>
              <a:t> /</a:t>
            </a:r>
            <a:r>
              <a:rPr lang="en-US" altLang="ko-KR" sz="2000" dirty="0" err="1">
                <a:solidFill>
                  <a:srgbClr val="FF0000"/>
                </a:solidFill>
              </a:rPr>
              <a:t>usr</a:t>
            </a:r>
            <a:r>
              <a:rPr lang="en-US" altLang="ko-KR" sz="2000" dirty="0">
                <a:solidFill>
                  <a:srgbClr val="FF0000"/>
                </a:solidFill>
              </a:rPr>
              <a:t>/share/tomcat7(?)/lib</a:t>
            </a:r>
            <a:r>
              <a:rPr lang="ko-KR" altLang="en-US" sz="2000" dirty="0">
                <a:solidFill>
                  <a:srgbClr val="FF0000"/>
                </a:solidFill>
              </a:rPr>
              <a:t>에 </a:t>
            </a:r>
            <a:r>
              <a:rPr lang="ko-KR" altLang="en-US" sz="2000" dirty="0" err="1">
                <a:solidFill>
                  <a:srgbClr val="FF0000"/>
                </a:solidFill>
              </a:rPr>
              <a:t>업로드해야</a:t>
            </a:r>
            <a:r>
              <a:rPr lang="ko-KR" altLang="en-US" sz="2000" dirty="0">
                <a:solidFill>
                  <a:srgbClr val="FF0000"/>
                </a:solidFill>
              </a:rPr>
              <a:t> 한다</a:t>
            </a:r>
          </a:p>
        </p:txBody>
      </p:sp>
      <p:sp>
        <p:nvSpPr>
          <p:cNvPr id="6" name="TextBox 5"/>
          <p:cNvSpPr txBox="1"/>
          <p:nvPr/>
        </p:nvSpPr>
        <p:spPr>
          <a:xfrm rot="19417662">
            <a:off x="7142753" y="859811"/>
            <a:ext cx="3185487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한내용이지만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아래 </a:t>
            </a:r>
            <a:r>
              <a:rPr lang="en-US" altLang="ko-KR" dirty="0">
                <a:solidFill>
                  <a:srgbClr val="FF0000"/>
                </a:solidFill>
              </a:rPr>
              <a:t>jar</a:t>
            </a:r>
            <a:r>
              <a:rPr lang="ko-KR" altLang="en-US" dirty="0">
                <a:solidFill>
                  <a:srgbClr val="FF0000"/>
                </a:solidFill>
              </a:rPr>
              <a:t>를 넣는 부분을 해야한다</a:t>
            </a:r>
          </a:p>
        </p:txBody>
      </p:sp>
    </p:spTree>
    <p:extLst>
      <p:ext uri="{BB962C8B-B14F-4D97-AF65-F5344CB8AC3E}">
        <p14:creationId xmlns:p14="http://schemas.microsoft.com/office/powerpoint/2010/main" val="27207503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/>
              <a:t>3306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2174" y="5661360"/>
            <a:ext cx="722345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Mysql</a:t>
            </a:r>
            <a:r>
              <a:rPr lang="ko-KR" altLang="en-US" dirty="0"/>
              <a:t>을 원격에서 연결하지 않기 때문에 이 부분은 </a:t>
            </a:r>
            <a:r>
              <a:rPr lang="en-US" altLang="ko-KR" dirty="0"/>
              <a:t>JSP</a:t>
            </a:r>
            <a:r>
              <a:rPr lang="ko-KR" altLang="en-US" dirty="0"/>
              <a:t>에서는 필요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했던 내용</a:t>
            </a:r>
          </a:p>
        </p:txBody>
      </p:sp>
    </p:spTree>
    <p:extLst>
      <p:ext uri="{BB962C8B-B14F-4D97-AF65-F5344CB8AC3E}">
        <p14:creationId xmlns:p14="http://schemas.microsoft.com/office/powerpoint/2010/main" val="3358608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7547" y="4933996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19417662">
            <a:off x="7714223" y="1007544"/>
            <a:ext cx="2042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지난번 다 했던 내용</a:t>
            </a:r>
          </a:p>
        </p:txBody>
      </p:sp>
    </p:spTree>
    <p:extLst>
      <p:ext uri="{BB962C8B-B14F-4D97-AF65-F5344CB8AC3E}">
        <p14:creationId xmlns:p14="http://schemas.microsoft.com/office/powerpoint/2010/main" val="3889611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49886</TotalTime>
  <Words>2705</Words>
  <Application>Microsoft Office PowerPoint</Application>
  <PresentationFormat>A4 용지(210x297mm)</PresentationFormat>
  <Paragraphs>430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가는각진제목체</vt:lpstr>
      <vt:lpstr>굴림</vt:lpstr>
      <vt:lpstr>굴림체</vt:lpstr>
      <vt:lpstr>Dotum</vt:lpstr>
      <vt:lpstr>Dotum</vt:lpstr>
      <vt:lpstr>Arial</vt:lpstr>
      <vt:lpstr>Wingdings</vt:lpstr>
      <vt:lpstr>맑은 고딕</vt:lpstr>
      <vt:lpstr>1_Default Design</vt:lpstr>
      <vt:lpstr>기본 디자인</vt:lpstr>
      <vt:lpstr>3_Default Design</vt:lpstr>
      <vt:lpstr>4. JSP-DB연동(1)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남 정현</cp:lastModifiedBy>
  <cp:revision>2938</cp:revision>
  <cp:lastPrinted>2015-10-28T04:44:44Z</cp:lastPrinted>
  <dcterms:created xsi:type="dcterms:W3CDTF">2003-10-22T07:02:37Z</dcterms:created>
  <dcterms:modified xsi:type="dcterms:W3CDTF">2023-05-29T16:30:11Z</dcterms:modified>
</cp:coreProperties>
</file>