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9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정현" userId="42c87c46deb7f138" providerId="LiveId" clId="{E69F8D5A-C77F-485A-BDA1-F32C0607CD9C}"/>
    <pc:docChg chg="delSld modSld">
      <pc:chgData name="남 정현" userId="42c87c46deb7f138" providerId="LiveId" clId="{E69F8D5A-C77F-485A-BDA1-F32C0607CD9C}" dt="2023-05-15T13:30:56.482" v="17"/>
      <pc:docMkLst>
        <pc:docMk/>
      </pc:docMkLst>
      <pc:sldChg chg="modSp mod">
        <pc:chgData name="남 정현" userId="42c87c46deb7f138" providerId="LiveId" clId="{E69F8D5A-C77F-485A-BDA1-F32C0607CD9C}" dt="2023-05-15T13:30:47.328" v="13" actId="20577"/>
        <pc:sldMkLst>
          <pc:docMk/>
          <pc:sldMk cId="1320823333" sldId="282"/>
        </pc:sldMkLst>
        <pc:spChg chg="mod">
          <ac:chgData name="남 정현" userId="42c87c46deb7f138" providerId="LiveId" clId="{E69F8D5A-C77F-485A-BDA1-F32C0607CD9C}" dt="2023-05-15T13:30:47.328" v="13" actId="20577"/>
          <ac:spMkLst>
            <pc:docMk/>
            <pc:sldMk cId="1320823333" sldId="282"/>
            <ac:spMk id="2" creationId="{00000000-0000-0000-0000-000000000000}"/>
          </ac:spMkLst>
        </pc:spChg>
      </pc:sldChg>
      <pc:sldChg chg="modSp mod">
        <pc:chgData name="남 정현" userId="42c87c46deb7f138" providerId="LiveId" clId="{E69F8D5A-C77F-485A-BDA1-F32C0607CD9C}" dt="2023-05-15T13:30:49.900" v="14"/>
        <pc:sldMkLst>
          <pc:docMk/>
          <pc:sldMk cId="3857385819" sldId="283"/>
        </pc:sldMkLst>
        <pc:spChg chg="mod">
          <ac:chgData name="남 정현" userId="42c87c46deb7f138" providerId="LiveId" clId="{E69F8D5A-C77F-485A-BDA1-F32C0607CD9C}" dt="2023-05-15T13:30:49.900" v="14"/>
          <ac:spMkLst>
            <pc:docMk/>
            <pc:sldMk cId="3857385819" sldId="283"/>
            <ac:spMk id="2" creationId="{00000000-0000-0000-0000-000000000000}"/>
          </ac:spMkLst>
        </pc:spChg>
      </pc:sldChg>
      <pc:sldChg chg="modSp mod">
        <pc:chgData name="남 정현" userId="42c87c46deb7f138" providerId="LiveId" clId="{E69F8D5A-C77F-485A-BDA1-F32C0607CD9C}" dt="2023-05-15T13:30:52.323" v="15"/>
        <pc:sldMkLst>
          <pc:docMk/>
          <pc:sldMk cId="4008658056" sldId="284"/>
        </pc:sldMkLst>
        <pc:spChg chg="mod">
          <ac:chgData name="남 정현" userId="42c87c46deb7f138" providerId="LiveId" clId="{E69F8D5A-C77F-485A-BDA1-F32C0607CD9C}" dt="2023-05-15T13:30:52.323" v="15"/>
          <ac:spMkLst>
            <pc:docMk/>
            <pc:sldMk cId="4008658056" sldId="284"/>
            <ac:spMk id="2" creationId="{00000000-0000-0000-0000-000000000000}"/>
          </ac:spMkLst>
        </pc:spChg>
      </pc:sldChg>
      <pc:sldChg chg="modSp mod">
        <pc:chgData name="남 정현" userId="42c87c46deb7f138" providerId="LiveId" clId="{E69F8D5A-C77F-485A-BDA1-F32C0607CD9C}" dt="2023-05-15T13:30:54.512" v="16"/>
        <pc:sldMkLst>
          <pc:docMk/>
          <pc:sldMk cId="2850530723" sldId="285"/>
        </pc:sldMkLst>
        <pc:spChg chg="mod">
          <ac:chgData name="남 정현" userId="42c87c46deb7f138" providerId="LiveId" clId="{E69F8D5A-C77F-485A-BDA1-F32C0607CD9C}" dt="2023-05-15T13:30:54.512" v="16"/>
          <ac:spMkLst>
            <pc:docMk/>
            <pc:sldMk cId="2850530723" sldId="285"/>
            <ac:spMk id="2" creationId="{00000000-0000-0000-0000-000000000000}"/>
          </ac:spMkLst>
        </pc:spChg>
      </pc:sldChg>
      <pc:sldChg chg="modSp mod">
        <pc:chgData name="남 정현" userId="42c87c46deb7f138" providerId="LiveId" clId="{E69F8D5A-C77F-485A-BDA1-F32C0607CD9C}" dt="2023-05-15T13:30:56.482" v="17"/>
        <pc:sldMkLst>
          <pc:docMk/>
          <pc:sldMk cId="2544485228" sldId="286"/>
        </pc:sldMkLst>
        <pc:spChg chg="mod">
          <ac:chgData name="남 정현" userId="42c87c46deb7f138" providerId="LiveId" clId="{E69F8D5A-C77F-485A-BDA1-F32C0607CD9C}" dt="2023-05-15T13:30:56.482" v="17"/>
          <ac:spMkLst>
            <pc:docMk/>
            <pc:sldMk cId="2544485228" sldId="286"/>
            <ac:spMk id="2" creationId="{00000000-0000-0000-0000-000000000000}"/>
          </ac:spMkLst>
        </pc:spChg>
      </pc:sldChg>
      <pc:sldChg chg="del">
        <pc:chgData name="남 정현" userId="42c87c46deb7f138" providerId="LiveId" clId="{E69F8D5A-C77F-485A-BDA1-F32C0607CD9C}" dt="2023-05-15T13:30:39.145" v="0" actId="2696"/>
        <pc:sldMkLst>
          <pc:docMk/>
          <pc:sldMk cId="2262647957" sldId="287"/>
        </pc:sldMkLst>
      </pc:sldChg>
      <pc:sldChg chg="del">
        <pc:chgData name="남 정현" userId="42c87c46deb7f138" providerId="LiveId" clId="{E69F8D5A-C77F-485A-BDA1-F32C0607CD9C}" dt="2023-05-15T13:30:39.145" v="0" actId="2696"/>
        <pc:sldMkLst>
          <pc:docMk/>
          <pc:sldMk cId="2720051815" sldId="288"/>
        </pc:sldMkLst>
      </pc:sldChg>
      <pc:sldChg chg="del">
        <pc:chgData name="남 정현" userId="42c87c46deb7f138" providerId="LiveId" clId="{E69F8D5A-C77F-485A-BDA1-F32C0607CD9C}" dt="2023-05-15T13:30:39.145" v="0" actId="2696"/>
        <pc:sldMkLst>
          <pc:docMk/>
          <pc:sldMk cId="1381241898" sldId="289"/>
        </pc:sldMkLst>
      </pc:sldChg>
      <pc:sldChg chg="del">
        <pc:chgData name="남 정현" userId="42c87c46deb7f138" providerId="LiveId" clId="{E69F8D5A-C77F-485A-BDA1-F32C0607CD9C}" dt="2023-05-15T13:30:39.145" v="0" actId="2696"/>
        <pc:sldMkLst>
          <pc:docMk/>
          <pc:sldMk cId="1487907668" sldId="290"/>
        </pc:sldMkLst>
      </pc:sldChg>
      <pc:sldChg chg="del">
        <pc:chgData name="남 정현" userId="42c87c46deb7f138" providerId="LiveId" clId="{E69F8D5A-C77F-485A-BDA1-F32C0607CD9C}" dt="2023-05-15T13:30:39.145" v="0" actId="2696"/>
        <pc:sldMkLst>
          <pc:docMk/>
          <pc:sldMk cId="2035600083" sldId="29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5128" y="2697480"/>
            <a:ext cx="8361229" cy="1189200"/>
          </a:xfrm>
        </p:spPr>
        <p:txBody>
          <a:bodyPr/>
          <a:lstStyle/>
          <a:p>
            <a:r>
              <a:rPr lang="ko-KR" altLang="en-US" dirty="0"/>
              <a:t>기업업무 </a:t>
            </a:r>
            <a:r>
              <a:rPr lang="en-US" altLang="ko-KR" dirty="0"/>
              <a:t>2</a:t>
            </a:r>
            <a:r>
              <a:rPr lang="ko-KR" altLang="en-US" dirty="0"/>
              <a:t>강 과제</a:t>
            </a:r>
          </a:p>
        </p:txBody>
      </p:sp>
    </p:spTree>
    <p:extLst>
      <p:ext uri="{BB962C8B-B14F-4D97-AF65-F5344CB8AC3E}">
        <p14:creationId xmlns:p14="http://schemas.microsoft.com/office/powerpoint/2010/main" val="329469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33 </a:t>
            </a:r>
            <a:r>
              <a:rPr lang="ko-KR" altLang="en-US" sz="1600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438" y="0"/>
            <a:ext cx="6192114" cy="68017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750" y="2229160"/>
            <a:ext cx="2438740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13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35 </a:t>
            </a:r>
            <a:r>
              <a:rPr lang="ko-KR" altLang="en-US" sz="1600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7854"/>
            <a:ext cx="4637621" cy="61906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621" y="2870109"/>
            <a:ext cx="7554379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55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40 </a:t>
            </a:r>
            <a:r>
              <a:rPr lang="ko-KR" altLang="en-US" sz="1600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410058"/>
            <a:ext cx="5826454" cy="64479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257" y="2147921"/>
            <a:ext cx="2838846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88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45 </a:t>
            </a:r>
            <a:r>
              <a:rPr lang="ko-KR" altLang="en-US" sz="1600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410189"/>
            <a:ext cx="6054444" cy="64478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334" y="2991067"/>
            <a:ext cx="2124371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49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48 </a:t>
            </a:r>
            <a:r>
              <a:rPr lang="ko-KR" altLang="en-US" sz="1600" dirty="0"/>
              <a:t>실습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1080" y="1724154"/>
            <a:ext cx="2942241" cy="37135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95" y="2980784"/>
            <a:ext cx="6277851" cy="38772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79" y="542044"/>
            <a:ext cx="6392167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10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50 </a:t>
            </a:r>
            <a:r>
              <a:rPr lang="ko-KR" altLang="en-US" sz="1600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119" y="1851474"/>
            <a:ext cx="3372321" cy="26673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95" y="851209"/>
            <a:ext cx="6087325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21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57 </a:t>
            </a:r>
            <a:r>
              <a:rPr lang="ko-KR" altLang="en-US" sz="1600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3189"/>
            <a:ext cx="6321789" cy="62152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600" y="2660572"/>
            <a:ext cx="4934639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96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60 </a:t>
            </a:r>
            <a:r>
              <a:rPr lang="ko-KR" altLang="en-US" sz="1600" dirty="0"/>
              <a:t>실습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292" y="2634571"/>
            <a:ext cx="4212882" cy="15888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206" y="0"/>
            <a:ext cx="4433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19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61 </a:t>
            </a:r>
            <a:r>
              <a:rPr lang="ko-KR" altLang="en-US" sz="1600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924" y="0"/>
            <a:ext cx="4769352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305" y="1757129"/>
            <a:ext cx="1991003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98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62 </a:t>
            </a:r>
            <a:r>
              <a:rPr lang="ko-KR" altLang="en-US" sz="1600" dirty="0"/>
              <a:t>실습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940727"/>
            <a:ext cx="5506218" cy="49155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159" y="0"/>
            <a:ext cx="4616529" cy="45260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2256" y="4526009"/>
            <a:ext cx="3722333" cy="226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8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5 </a:t>
            </a:r>
            <a:r>
              <a:rPr lang="ko-KR" altLang="en-US" sz="1600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98" y="1264622"/>
            <a:ext cx="6506483" cy="426779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540" y="2712624"/>
            <a:ext cx="3477110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15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63 </a:t>
            </a:r>
            <a:r>
              <a:rPr lang="ko-KR" altLang="en-US" sz="1600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435613"/>
            <a:ext cx="5023585" cy="62403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722" y="2566867"/>
            <a:ext cx="6401278" cy="160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30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64 </a:t>
            </a:r>
            <a:r>
              <a:rPr lang="ko-KR" altLang="en-US" sz="1600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375" y="0"/>
            <a:ext cx="5072689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920" y="2046838"/>
            <a:ext cx="2514011" cy="276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9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65 </a:t>
            </a:r>
            <a:r>
              <a:rPr lang="ko-KR" altLang="en-US" sz="1600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166486"/>
            <a:ext cx="5792008" cy="46774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315" y="2482165"/>
            <a:ext cx="3787992" cy="204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45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66 </a:t>
            </a:r>
            <a:r>
              <a:rPr lang="ko-KR" altLang="en-US" sz="1600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643" y="-1"/>
            <a:ext cx="5029783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240" y="1431763"/>
            <a:ext cx="3059597" cy="399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32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73 </a:t>
            </a:r>
            <a:r>
              <a:rPr lang="ko-KR" altLang="en-US" sz="1600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991" y="3384208"/>
            <a:ext cx="5935009" cy="4410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95" y="338888"/>
            <a:ext cx="5054065" cy="651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64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79 </a:t>
            </a:r>
            <a:r>
              <a:rPr lang="ko-KR" altLang="en-US" sz="1600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245" y="2260382"/>
            <a:ext cx="3704755" cy="26804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648" y="1242425"/>
            <a:ext cx="4469805" cy="47164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157" y="1242425"/>
            <a:ext cx="3971358" cy="47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05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80 </a:t>
            </a:r>
            <a:r>
              <a:rPr lang="ko-KR" altLang="en-US" sz="1600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430893"/>
            <a:ext cx="6837145" cy="64271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720" y="3061772"/>
            <a:ext cx="4526280" cy="116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1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정리하기</a:t>
            </a:r>
          </a:p>
        </p:txBody>
      </p:sp>
    </p:spTree>
    <p:extLst>
      <p:ext uri="{BB962C8B-B14F-4D97-AF65-F5344CB8AC3E}">
        <p14:creationId xmlns:p14="http://schemas.microsoft.com/office/powerpoint/2010/main" val="1320823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정리하기</a:t>
            </a:r>
          </a:p>
        </p:txBody>
      </p:sp>
    </p:spTree>
    <p:extLst>
      <p:ext uri="{BB962C8B-B14F-4D97-AF65-F5344CB8AC3E}">
        <p14:creationId xmlns:p14="http://schemas.microsoft.com/office/powerpoint/2010/main" val="3857385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/>
              <a:t>정리하기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08658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11 </a:t>
            </a:r>
            <a:r>
              <a:rPr lang="ko-KR" altLang="en-US" sz="1600" dirty="0"/>
              <a:t>실습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453189"/>
            <a:ext cx="5725324" cy="60682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848" y="2844298"/>
            <a:ext cx="4429743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55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/>
              <a:t>정리하기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50530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/>
              <a:t>정리하기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4448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12 </a:t>
            </a:r>
            <a:r>
              <a:rPr lang="ko-KR" altLang="en-US" sz="1600" dirty="0"/>
              <a:t>실습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819" y="2312507"/>
            <a:ext cx="2591162" cy="23244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95" y="878794"/>
            <a:ext cx="5877745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75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</a:t>
            </a:r>
            <a:r>
              <a:rPr lang="en-US" altLang="ko-KR" sz="1600" dirty="0"/>
              <a:t> 13 </a:t>
            </a:r>
            <a:r>
              <a:rPr lang="ko-KR" altLang="en-US" sz="1600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485639"/>
            <a:ext cx="5744377" cy="37343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029" y="2728824"/>
            <a:ext cx="4486901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4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14 </a:t>
            </a:r>
            <a:r>
              <a:rPr lang="ko-KR" altLang="en-US" sz="1600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173193"/>
            <a:ext cx="5668166" cy="41153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675" y="2621195"/>
            <a:ext cx="4467849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6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16 </a:t>
            </a:r>
            <a:r>
              <a:rPr lang="ko-KR" altLang="en-US" sz="1600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541825"/>
            <a:ext cx="6468378" cy="38962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058" y="2913616"/>
            <a:ext cx="3077004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02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18 </a:t>
            </a:r>
            <a:r>
              <a:rPr lang="ko-KR" altLang="en-US" sz="1600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453189"/>
            <a:ext cx="6849431" cy="58967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390" y="2628260"/>
            <a:ext cx="2676899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6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29 </a:t>
            </a:r>
            <a:r>
              <a:rPr lang="ko-KR" altLang="en-US" sz="1600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689" y="0"/>
            <a:ext cx="5030782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119" y="2471604"/>
            <a:ext cx="2695951" cy="191479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10591800" y="3596640"/>
            <a:ext cx="213360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14560" y="5196840"/>
            <a:ext cx="1856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Hover </a:t>
            </a:r>
            <a:r>
              <a:rPr lang="ko-KR" altLang="en-US" dirty="0"/>
              <a:t>시 색깔이 바뀐다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19700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185</TotalTime>
  <Words>89</Words>
  <Application>Microsoft Office PowerPoint</Application>
  <PresentationFormat>와이드스크린</PresentationFormat>
  <Paragraphs>32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3" baseType="lpstr">
      <vt:lpstr>Franklin Gothic Book</vt:lpstr>
      <vt:lpstr>Crop</vt:lpstr>
      <vt:lpstr>기업업무 2강 과제</vt:lpstr>
      <vt:lpstr>슬라이드 5 실습</vt:lpstr>
      <vt:lpstr>슬라이드 11 실습</vt:lpstr>
      <vt:lpstr>슬라이드 12 실습</vt:lpstr>
      <vt:lpstr>슬라이드 13 실습</vt:lpstr>
      <vt:lpstr>슬라이드 14 실습</vt:lpstr>
      <vt:lpstr>슬라이드 16 실습</vt:lpstr>
      <vt:lpstr>슬라이드 18 실습</vt:lpstr>
      <vt:lpstr>슬라이드 29 실습</vt:lpstr>
      <vt:lpstr>슬라이드 33 실습</vt:lpstr>
      <vt:lpstr>슬라이드 35 실습</vt:lpstr>
      <vt:lpstr>슬라이드 40 실습</vt:lpstr>
      <vt:lpstr>슬라이드 45 실습</vt:lpstr>
      <vt:lpstr>슬라이드 48 실습</vt:lpstr>
      <vt:lpstr>슬라이드 50 실습</vt:lpstr>
      <vt:lpstr>슬라이드 57 실습</vt:lpstr>
      <vt:lpstr>슬라이드 60 실습</vt:lpstr>
      <vt:lpstr>슬라이드 61 실습</vt:lpstr>
      <vt:lpstr>슬라이드 62 실습</vt:lpstr>
      <vt:lpstr>슬라이드 63 실습</vt:lpstr>
      <vt:lpstr>슬라이드 64 실습</vt:lpstr>
      <vt:lpstr>슬라이드 65 실습</vt:lpstr>
      <vt:lpstr>슬라이드 66 실습</vt:lpstr>
      <vt:lpstr>슬라이드 73 실습</vt:lpstr>
      <vt:lpstr>슬라이드 79 실습</vt:lpstr>
      <vt:lpstr>슬라이드 80 실습</vt:lpstr>
      <vt:lpstr>정리하기</vt:lpstr>
      <vt:lpstr>정리하기</vt:lpstr>
      <vt:lpstr>정리하기</vt:lpstr>
      <vt:lpstr>정리하기</vt:lpstr>
      <vt:lpstr>정리하기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기업업무 2강 과제</dc:title>
  <dc:creator>Bino</dc:creator>
  <cp:lastModifiedBy>남 정현</cp:lastModifiedBy>
  <cp:revision>14</cp:revision>
  <dcterms:created xsi:type="dcterms:W3CDTF">2023-05-15T05:54:12Z</dcterms:created>
  <dcterms:modified xsi:type="dcterms:W3CDTF">2023-05-15T13:30:57Z</dcterms:modified>
</cp:coreProperties>
</file>