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697480"/>
            <a:ext cx="8361229" cy="1189200"/>
          </a:xfrm>
        </p:spPr>
        <p:txBody>
          <a:bodyPr/>
          <a:lstStyle/>
          <a:p>
            <a:r>
              <a:rPr lang="ko-KR" altLang="en-US" dirty="0"/>
              <a:t>기업업무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강 </a:t>
            </a:r>
            <a:r>
              <a:rPr lang="ko-KR" altLang="en-US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329469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33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38" y="0"/>
            <a:ext cx="6192114" cy="68017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750" y="2229160"/>
            <a:ext cx="243874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35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854"/>
            <a:ext cx="4637621" cy="6190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621" y="2870109"/>
            <a:ext cx="7554379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40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10058"/>
            <a:ext cx="5826454" cy="64479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257" y="2147921"/>
            <a:ext cx="283884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45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10189"/>
            <a:ext cx="6054444" cy="64478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334" y="2991067"/>
            <a:ext cx="212437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48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080" y="1724154"/>
            <a:ext cx="2942241" cy="37135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2980784"/>
            <a:ext cx="6277851" cy="38772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79" y="542044"/>
            <a:ext cx="639216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50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19" y="1851474"/>
            <a:ext cx="3372321" cy="26673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851209"/>
            <a:ext cx="6087325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57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189"/>
            <a:ext cx="6321789" cy="62152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600" y="2660572"/>
            <a:ext cx="493463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9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60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292" y="2634571"/>
            <a:ext cx="4212882" cy="15888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06" y="0"/>
            <a:ext cx="4433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61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24" y="0"/>
            <a:ext cx="4769352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05" y="1757129"/>
            <a:ext cx="199100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9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62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940727"/>
            <a:ext cx="5506218" cy="4915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59" y="0"/>
            <a:ext cx="4616529" cy="45260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56" y="4526009"/>
            <a:ext cx="3722333" cy="22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8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5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98" y="1264622"/>
            <a:ext cx="6506483" cy="42677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540" y="2712624"/>
            <a:ext cx="347711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63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35613"/>
            <a:ext cx="5023585" cy="62403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722" y="2566867"/>
            <a:ext cx="6401278" cy="16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64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75" y="0"/>
            <a:ext cx="5072689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20" y="2046838"/>
            <a:ext cx="2514011" cy="27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65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66486"/>
            <a:ext cx="5792008" cy="46774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15" y="2482165"/>
            <a:ext cx="3787992" cy="20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4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66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43" y="-1"/>
            <a:ext cx="5029783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1431763"/>
            <a:ext cx="3059597" cy="39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3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73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91" y="3384208"/>
            <a:ext cx="5935009" cy="4410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338888"/>
            <a:ext cx="5054065" cy="65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79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245" y="2260382"/>
            <a:ext cx="3704755" cy="26804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648" y="1242425"/>
            <a:ext cx="4469805" cy="4716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57" y="1242425"/>
            <a:ext cx="3971358" cy="47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80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30893"/>
            <a:ext cx="6837145" cy="6427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720" y="3061772"/>
            <a:ext cx="4526280" cy="116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082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738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865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11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53189"/>
            <a:ext cx="5725324" cy="606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48" y="2844298"/>
            <a:ext cx="442974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55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053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4485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2647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0051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1241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7907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560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12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819" y="2312507"/>
            <a:ext cx="2591162" cy="2324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878794"/>
            <a:ext cx="5877745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7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</a:t>
            </a:r>
            <a:r>
              <a:rPr lang="en-US" altLang="ko-KR" sz="1600" dirty="0" smtClean="0"/>
              <a:t> 13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485639"/>
            <a:ext cx="5744377" cy="3734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29" y="2728824"/>
            <a:ext cx="448690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4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14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73193"/>
            <a:ext cx="5668166" cy="41153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675" y="2621195"/>
            <a:ext cx="446784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6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16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541825"/>
            <a:ext cx="6468378" cy="38962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058" y="2913616"/>
            <a:ext cx="307700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18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53189"/>
            <a:ext cx="6849431" cy="58967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390" y="2628260"/>
            <a:ext cx="267689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6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슬라이드 </a:t>
            </a:r>
            <a:r>
              <a:rPr lang="en-US" altLang="ko-KR" sz="1600" dirty="0" smtClean="0"/>
              <a:t>29 </a:t>
            </a:r>
            <a:r>
              <a:rPr lang="ko-KR" altLang="en-US" sz="1600" dirty="0" smtClean="0"/>
              <a:t>실습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89" y="0"/>
            <a:ext cx="5030782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119" y="2471604"/>
            <a:ext cx="2695951" cy="191479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10591800" y="3596640"/>
            <a:ext cx="21336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14560" y="5196840"/>
            <a:ext cx="185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Hover </a:t>
            </a:r>
            <a:r>
              <a:rPr lang="ko-KR" altLang="en-US" dirty="0" smtClean="0"/>
              <a:t>시 색깔이 바뀐다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1970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185</TotalTime>
  <Words>104</Words>
  <Application>Microsoft Office PowerPoint</Application>
  <PresentationFormat>와이드스크린</PresentationFormat>
  <Paragraphs>37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돋움</vt:lpstr>
      <vt:lpstr>Franklin Gothic Book</vt:lpstr>
      <vt:lpstr>Crop</vt:lpstr>
      <vt:lpstr>기업업무 2강 과제</vt:lpstr>
      <vt:lpstr>슬라이드 5 실습</vt:lpstr>
      <vt:lpstr>슬라이드 11 실습</vt:lpstr>
      <vt:lpstr>슬라이드 12 실습</vt:lpstr>
      <vt:lpstr>슬라이드 13 실습</vt:lpstr>
      <vt:lpstr>슬라이드 14 실습</vt:lpstr>
      <vt:lpstr>슬라이드 16 실습</vt:lpstr>
      <vt:lpstr>슬라이드 18 실습</vt:lpstr>
      <vt:lpstr>슬라이드 29 실습</vt:lpstr>
      <vt:lpstr>슬라이드 33 실습</vt:lpstr>
      <vt:lpstr>슬라이드 35 실습</vt:lpstr>
      <vt:lpstr>슬라이드 40 실습</vt:lpstr>
      <vt:lpstr>슬라이드 45 실습</vt:lpstr>
      <vt:lpstr>슬라이드 48 실습</vt:lpstr>
      <vt:lpstr>슬라이드 50 실습</vt:lpstr>
      <vt:lpstr>슬라이드 57 실습</vt:lpstr>
      <vt:lpstr>슬라이드 60 실습</vt:lpstr>
      <vt:lpstr>슬라이드 61 실습</vt:lpstr>
      <vt:lpstr>슬라이드 62 실습</vt:lpstr>
      <vt:lpstr>슬라이드 63 실습</vt:lpstr>
      <vt:lpstr>슬라이드 64 실습</vt:lpstr>
      <vt:lpstr>슬라이드 65 실습</vt:lpstr>
      <vt:lpstr>슬라이드 66 실습</vt:lpstr>
      <vt:lpstr>슬라이드 73 실습</vt:lpstr>
      <vt:lpstr>슬라이드 79 실습</vt:lpstr>
      <vt:lpstr>슬라이드 80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2강 과제</dc:title>
  <dc:creator>Bino</dc:creator>
  <cp:lastModifiedBy>Bino</cp:lastModifiedBy>
  <cp:revision>14</cp:revision>
  <dcterms:created xsi:type="dcterms:W3CDTF">2023-05-15T05:54:12Z</dcterms:created>
  <dcterms:modified xsi:type="dcterms:W3CDTF">2023-05-15T08:59:22Z</dcterms:modified>
</cp:coreProperties>
</file>