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1481EC-1602-4592-80C3-DF709AD9A43E}" v="10" dt="2023-05-18T14:41:40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정현" userId="42c87c46deb7f138" providerId="LiveId" clId="{4C1481EC-1602-4592-80C3-DF709AD9A43E}"/>
    <pc:docChg chg="undo custSel delSld modSld">
      <pc:chgData name="남 정현" userId="42c87c46deb7f138" providerId="LiveId" clId="{4C1481EC-1602-4592-80C3-DF709AD9A43E}" dt="2023-05-18T14:42:13.135" v="900" actId="2696"/>
      <pc:docMkLst>
        <pc:docMk/>
      </pc:docMkLst>
      <pc:sldChg chg="addSp modSp mod">
        <pc:chgData name="남 정현" userId="42c87c46deb7f138" providerId="LiveId" clId="{4C1481EC-1602-4592-80C3-DF709AD9A43E}" dt="2023-05-18T14:10:29.457" v="8" actId="1076"/>
        <pc:sldMkLst>
          <pc:docMk/>
          <pc:sldMk cId="3089877349" sldId="257"/>
        </pc:sldMkLst>
        <pc:picChg chg="add mod">
          <ac:chgData name="남 정현" userId="42c87c46deb7f138" providerId="LiveId" clId="{4C1481EC-1602-4592-80C3-DF709AD9A43E}" dt="2023-05-18T14:10:03.515" v="4" actId="1076"/>
          <ac:picMkLst>
            <pc:docMk/>
            <pc:sldMk cId="3089877349" sldId="257"/>
            <ac:picMk id="4" creationId="{AB3D7F9E-C2FC-A7E4-D270-D0C4AAAFCBA2}"/>
          </ac:picMkLst>
        </pc:picChg>
        <pc:picChg chg="add mod">
          <ac:chgData name="남 정현" userId="42c87c46deb7f138" providerId="LiveId" clId="{4C1481EC-1602-4592-80C3-DF709AD9A43E}" dt="2023-05-18T14:10:15.610" v="6" actId="1076"/>
          <ac:picMkLst>
            <pc:docMk/>
            <pc:sldMk cId="3089877349" sldId="257"/>
            <ac:picMk id="6" creationId="{2073A3F9-2FAC-FD00-1995-F867286976ED}"/>
          </ac:picMkLst>
        </pc:picChg>
        <pc:picChg chg="add mod">
          <ac:chgData name="남 정현" userId="42c87c46deb7f138" providerId="LiveId" clId="{4C1481EC-1602-4592-80C3-DF709AD9A43E}" dt="2023-05-18T14:10:29.457" v="8" actId="1076"/>
          <ac:picMkLst>
            <pc:docMk/>
            <pc:sldMk cId="3089877349" sldId="257"/>
            <ac:picMk id="8" creationId="{3F91FBD8-3E55-A78E-6855-95ED18DC150D}"/>
          </ac:picMkLst>
        </pc:picChg>
      </pc:sldChg>
      <pc:sldChg chg="addSp modSp mod">
        <pc:chgData name="남 정현" userId="42c87c46deb7f138" providerId="LiveId" clId="{4C1481EC-1602-4592-80C3-DF709AD9A43E}" dt="2023-05-18T14:11:53.297" v="17" actId="1076"/>
        <pc:sldMkLst>
          <pc:docMk/>
          <pc:sldMk cId="4171192444" sldId="258"/>
        </pc:sldMkLst>
        <pc:spChg chg="mod">
          <ac:chgData name="남 정현" userId="42c87c46deb7f138" providerId="LiveId" clId="{4C1481EC-1602-4592-80C3-DF709AD9A43E}" dt="2023-05-18T14:10:39.781" v="9" actId="20577"/>
          <ac:spMkLst>
            <pc:docMk/>
            <pc:sldMk cId="4171192444" sldId="258"/>
            <ac:spMk id="2" creationId="{00000000-0000-0000-0000-000000000000}"/>
          </ac:spMkLst>
        </pc:spChg>
        <pc:picChg chg="add mod">
          <ac:chgData name="남 정현" userId="42c87c46deb7f138" providerId="LiveId" clId="{4C1481EC-1602-4592-80C3-DF709AD9A43E}" dt="2023-05-18T14:11:13.659" v="13" actId="1076"/>
          <ac:picMkLst>
            <pc:docMk/>
            <pc:sldMk cId="4171192444" sldId="258"/>
            <ac:picMk id="4" creationId="{F3CB14B8-1A98-68C7-7D86-8428AC992B5D}"/>
          </ac:picMkLst>
        </pc:picChg>
        <pc:picChg chg="add mod">
          <ac:chgData name="남 정현" userId="42c87c46deb7f138" providerId="LiveId" clId="{4C1481EC-1602-4592-80C3-DF709AD9A43E}" dt="2023-05-18T14:11:40.343" v="15" actId="1076"/>
          <ac:picMkLst>
            <pc:docMk/>
            <pc:sldMk cId="4171192444" sldId="258"/>
            <ac:picMk id="6" creationId="{C2486566-D9EA-262E-51AB-4A6DBF1789E2}"/>
          </ac:picMkLst>
        </pc:picChg>
        <pc:picChg chg="add mod">
          <ac:chgData name="남 정현" userId="42c87c46deb7f138" providerId="LiveId" clId="{4C1481EC-1602-4592-80C3-DF709AD9A43E}" dt="2023-05-18T14:11:53.297" v="17" actId="1076"/>
          <ac:picMkLst>
            <pc:docMk/>
            <pc:sldMk cId="4171192444" sldId="258"/>
            <ac:picMk id="8" creationId="{17F580C3-907A-FC97-8230-274AAEF016D5}"/>
          </ac:picMkLst>
        </pc:picChg>
      </pc:sldChg>
      <pc:sldChg chg="addSp modSp mod">
        <pc:chgData name="남 정현" userId="42c87c46deb7f138" providerId="LiveId" clId="{4C1481EC-1602-4592-80C3-DF709AD9A43E}" dt="2023-05-18T14:12:57.328" v="26" actId="1076"/>
        <pc:sldMkLst>
          <pc:docMk/>
          <pc:sldMk cId="2115097485" sldId="259"/>
        </pc:sldMkLst>
        <pc:spChg chg="mod">
          <ac:chgData name="남 정현" userId="42c87c46deb7f138" providerId="LiveId" clId="{4C1481EC-1602-4592-80C3-DF709AD9A43E}" dt="2023-05-18T14:12:18.908" v="20" actId="20577"/>
          <ac:spMkLst>
            <pc:docMk/>
            <pc:sldMk cId="2115097485" sldId="259"/>
            <ac:spMk id="2" creationId="{00000000-0000-0000-0000-000000000000}"/>
          </ac:spMkLst>
        </pc:spChg>
        <pc:picChg chg="add mod">
          <ac:chgData name="남 정현" userId="42c87c46deb7f138" providerId="LiveId" clId="{4C1481EC-1602-4592-80C3-DF709AD9A43E}" dt="2023-05-18T14:12:24.746" v="22" actId="1076"/>
          <ac:picMkLst>
            <pc:docMk/>
            <pc:sldMk cId="2115097485" sldId="259"/>
            <ac:picMk id="4" creationId="{10DF8957-2FCB-EA1B-DF7E-FC99D7419C83}"/>
          </ac:picMkLst>
        </pc:picChg>
        <pc:picChg chg="add mod">
          <ac:chgData name="남 정현" userId="42c87c46deb7f138" providerId="LiveId" clId="{4C1481EC-1602-4592-80C3-DF709AD9A43E}" dt="2023-05-18T14:12:44.629" v="24" actId="1076"/>
          <ac:picMkLst>
            <pc:docMk/>
            <pc:sldMk cId="2115097485" sldId="259"/>
            <ac:picMk id="6" creationId="{4DB34888-EE8E-5AB5-1972-7CD27B9083BF}"/>
          </ac:picMkLst>
        </pc:picChg>
        <pc:picChg chg="add mod">
          <ac:chgData name="남 정현" userId="42c87c46deb7f138" providerId="LiveId" clId="{4C1481EC-1602-4592-80C3-DF709AD9A43E}" dt="2023-05-18T14:12:57.328" v="26" actId="1076"/>
          <ac:picMkLst>
            <pc:docMk/>
            <pc:sldMk cId="2115097485" sldId="259"/>
            <ac:picMk id="8" creationId="{10E135A7-1A0F-9872-9298-CCFDF8DA0E9D}"/>
          </ac:picMkLst>
        </pc:picChg>
      </pc:sldChg>
      <pc:sldChg chg="addSp modSp mod">
        <pc:chgData name="남 정현" userId="42c87c46deb7f138" providerId="LiveId" clId="{4C1481EC-1602-4592-80C3-DF709AD9A43E}" dt="2023-05-18T14:14:01.136" v="39" actId="1076"/>
        <pc:sldMkLst>
          <pc:docMk/>
          <pc:sldMk cId="1331238384" sldId="260"/>
        </pc:sldMkLst>
        <pc:spChg chg="mod">
          <ac:chgData name="남 정현" userId="42c87c46deb7f138" providerId="LiveId" clId="{4C1481EC-1602-4592-80C3-DF709AD9A43E}" dt="2023-05-18T14:13:07.278" v="28" actId="20577"/>
          <ac:spMkLst>
            <pc:docMk/>
            <pc:sldMk cId="1331238384" sldId="260"/>
            <ac:spMk id="2" creationId="{00000000-0000-0000-0000-000000000000}"/>
          </ac:spMkLst>
        </pc:spChg>
        <pc:picChg chg="add mod">
          <ac:chgData name="남 정현" userId="42c87c46deb7f138" providerId="LiveId" clId="{4C1481EC-1602-4592-80C3-DF709AD9A43E}" dt="2023-05-18T14:14:01.136" v="39" actId="1076"/>
          <ac:picMkLst>
            <pc:docMk/>
            <pc:sldMk cId="1331238384" sldId="260"/>
            <ac:picMk id="4" creationId="{2D143CEA-74B7-2B19-045D-CE99973F9053}"/>
          </ac:picMkLst>
        </pc:picChg>
        <pc:picChg chg="add mod">
          <ac:chgData name="남 정현" userId="42c87c46deb7f138" providerId="LiveId" clId="{4C1481EC-1602-4592-80C3-DF709AD9A43E}" dt="2023-05-18T14:13:58.213" v="38" actId="1076"/>
          <ac:picMkLst>
            <pc:docMk/>
            <pc:sldMk cId="1331238384" sldId="260"/>
            <ac:picMk id="6" creationId="{3FDDB9ED-557F-9581-4548-EDE7DD00A6E1}"/>
          </ac:picMkLst>
        </pc:picChg>
        <pc:picChg chg="add mod">
          <ac:chgData name="남 정현" userId="42c87c46deb7f138" providerId="LiveId" clId="{4C1481EC-1602-4592-80C3-DF709AD9A43E}" dt="2023-05-18T14:13:56.685" v="37" actId="1076"/>
          <ac:picMkLst>
            <pc:docMk/>
            <pc:sldMk cId="1331238384" sldId="260"/>
            <ac:picMk id="8" creationId="{4A8C23D8-E74A-B24C-9D07-3B2B8BDE7287}"/>
          </ac:picMkLst>
        </pc:picChg>
      </pc:sldChg>
      <pc:sldChg chg="addSp modSp mod">
        <pc:chgData name="남 정현" userId="42c87c46deb7f138" providerId="LiveId" clId="{4C1481EC-1602-4592-80C3-DF709AD9A43E}" dt="2023-05-18T14:15:50.895" v="73" actId="1076"/>
        <pc:sldMkLst>
          <pc:docMk/>
          <pc:sldMk cId="3849770734" sldId="261"/>
        </pc:sldMkLst>
        <pc:spChg chg="mod">
          <ac:chgData name="남 정현" userId="42c87c46deb7f138" providerId="LiveId" clId="{4C1481EC-1602-4592-80C3-DF709AD9A43E}" dt="2023-05-18T14:15:00.479" v="42" actId="20577"/>
          <ac:spMkLst>
            <pc:docMk/>
            <pc:sldMk cId="3849770734" sldId="261"/>
            <ac:spMk id="2" creationId="{00000000-0000-0000-0000-000000000000}"/>
          </ac:spMkLst>
        </pc:spChg>
        <pc:spChg chg="add mod">
          <ac:chgData name="남 정현" userId="42c87c46deb7f138" providerId="LiveId" clId="{4C1481EC-1602-4592-80C3-DF709AD9A43E}" dt="2023-05-18T14:15:50.895" v="73" actId="1076"/>
          <ac:spMkLst>
            <pc:docMk/>
            <pc:sldMk cId="3849770734" sldId="261"/>
            <ac:spMk id="7" creationId="{5355FF44-2B68-D8CD-4357-39749DF5C6BA}"/>
          </ac:spMkLst>
        </pc:spChg>
        <pc:picChg chg="add mod">
          <ac:chgData name="남 정현" userId="42c87c46deb7f138" providerId="LiveId" clId="{4C1481EC-1602-4592-80C3-DF709AD9A43E}" dt="2023-05-18T14:15:06.558" v="44" actId="1076"/>
          <ac:picMkLst>
            <pc:docMk/>
            <pc:sldMk cId="3849770734" sldId="261"/>
            <ac:picMk id="4" creationId="{D921F462-CB6B-460C-4B3A-FB98A3E8DDEC}"/>
          </ac:picMkLst>
        </pc:picChg>
        <pc:picChg chg="add mod">
          <ac:chgData name="남 정현" userId="42c87c46deb7f138" providerId="LiveId" clId="{4C1481EC-1602-4592-80C3-DF709AD9A43E}" dt="2023-05-18T14:15:31.947" v="49" actId="1076"/>
          <ac:picMkLst>
            <pc:docMk/>
            <pc:sldMk cId="3849770734" sldId="261"/>
            <ac:picMk id="6" creationId="{1E16C46B-05B6-3F31-DAED-8BD80E94C2A0}"/>
          </ac:picMkLst>
        </pc:picChg>
      </pc:sldChg>
      <pc:sldChg chg="addSp delSp modSp mod">
        <pc:chgData name="남 정현" userId="42c87c46deb7f138" providerId="LiveId" clId="{4C1481EC-1602-4592-80C3-DF709AD9A43E}" dt="2023-05-18T14:20:05.015" v="173" actId="20577"/>
        <pc:sldMkLst>
          <pc:docMk/>
          <pc:sldMk cId="734135505" sldId="262"/>
        </pc:sldMkLst>
        <pc:spChg chg="mod">
          <ac:chgData name="남 정현" userId="42c87c46deb7f138" providerId="LiveId" clId="{4C1481EC-1602-4592-80C3-DF709AD9A43E}" dt="2023-05-18T14:16:01.519" v="77" actId="20577"/>
          <ac:spMkLst>
            <pc:docMk/>
            <pc:sldMk cId="734135505" sldId="262"/>
            <ac:spMk id="2" creationId="{00000000-0000-0000-0000-000000000000}"/>
          </ac:spMkLst>
        </pc:spChg>
        <pc:spChg chg="add del mod">
          <ac:chgData name="남 정현" userId="42c87c46deb7f138" providerId="LiveId" clId="{4C1481EC-1602-4592-80C3-DF709AD9A43E}" dt="2023-05-18T14:15:58.694" v="75"/>
          <ac:spMkLst>
            <pc:docMk/>
            <pc:sldMk cId="734135505" sldId="262"/>
            <ac:spMk id="3" creationId="{8D952AB8-0E7F-BEF4-1C07-EC37B91836DB}"/>
          </ac:spMkLst>
        </pc:spChg>
        <pc:spChg chg="add mod">
          <ac:chgData name="남 정현" userId="42c87c46deb7f138" providerId="LiveId" clId="{4C1481EC-1602-4592-80C3-DF709AD9A43E}" dt="2023-05-18T14:19:50.884" v="168" actId="1076"/>
          <ac:spMkLst>
            <pc:docMk/>
            <pc:sldMk cId="734135505" sldId="262"/>
            <ac:spMk id="8" creationId="{89BB9A3A-7450-2B2D-BA7E-7BC26BC7F2E1}"/>
          </ac:spMkLst>
        </pc:spChg>
        <pc:spChg chg="add mod">
          <ac:chgData name="남 정현" userId="42c87c46deb7f138" providerId="LiveId" clId="{4C1481EC-1602-4592-80C3-DF709AD9A43E}" dt="2023-05-18T14:20:05.015" v="173" actId="20577"/>
          <ac:spMkLst>
            <pc:docMk/>
            <pc:sldMk cId="734135505" sldId="262"/>
            <ac:spMk id="9" creationId="{8D7DA627-BF0E-DA6E-EA76-1E6190242FD0}"/>
          </ac:spMkLst>
        </pc:spChg>
        <pc:picChg chg="add mod">
          <ac:chgData name="남 정현" userId="42c87c46deb7f138" providerId="LiveId" clId="{4C1481EC-1602-4592-80C3-DF709AD9A43E}" dt="2023-05-18T14:18:48.564" v="82" actId="14100"/>
          <ac:picMkLst>
            <pc:docMk/>
            <pc:sldMk cId="734135505" sldId="262"/>
            <ac:picMk id="5" creationId="{D9EB365F-8BC7-B2A2-63D0-AE813D12FEE9}"/>
          </ac:picMkLst>
        </pc:picChg>
        <pc:picChg chg="add mod">
          <ac:chgData name="남 정현" userId="42c87c46deb7f138" providerId="LiveId" clId="{4C1481EC-1602-4592-80C3-DF709AD9A43E}" dt="2023-05-18T14:18:45.498" v="81" actId="1076"/>
          <ac:picMkLst>
            <pc:docMk/>
            <pc:sldMk cId="734135505" sldId="262"/>
            <ac:picMk id="7" creationId="{1C8668C1-6F08-F2B2-619E-2179420D880D}"/>
          </ac:picMkLst>
        </pc:picChg>
      </pc:sldChg>
      <pc:sldChg chg="addSp modSp mod">
        <pc:chgData name="남 정현" userId="42c87c46deb7f138" providerId="LiveId" clId="{4C1481EC-1602-4592-80C3-DF709AD9A43E}" dt="2023-05-18T14:21:22.348" v="181" actId="1076"/>
        <pc:sldMkLst>
          <pc:docMk/>
          <pc:sldMk cId="501199751" sldId="263"/>
        </pc:sldMkLst>
        <pc:spChg chg="mod">
          <ac:chgData name="남 정현" userId="42c87c46deb7f138" providerId="LiveId" clId="{4C1481EC-1602-4592-80C3-DF709AD9A43E}" dt="2023-05-18T14:21:02.145" v="179" actId="20577"/>
          <ac:spMkLst>
            <pc:docMk/>
            <pc:sldMk cId="501199751" sldId="263"/>
            <ac:spMk id="2" creationId="{00000000-0000-0000-0000-000000000000}"/>
          </ac:spMkLst>
        </pc:spChg>
        <pc:picChg chg="add mod">
          <ac:chgData name="남 정현" userId="42c87c46deb7f138" providerId="LiveId" clId="{4C1481EC-1602-4592-80C3-DF709AD9A43E}" dt="2023-05-18T14:20:59.667" v="177" actId="1076"/>
          <ac:picMkLst>
            <pc:docMk/>
            <pc:sldMk cId="501199751" sldId="263"/>
            <ac:picMk id="4" creationId="{CF215C3F-C8BD-0D6D-B097-93A30B3E94A3}"/>
          </ac:picMkLst>
        </pc:picChg>
        <pc:picChg chg="add mod">
          <ac:chgData name="남 정현" userId="42c87c46deb7f138" providerId="LiveId" clId="{4C1481EC-1602-4592-80C3-DF709AD9A43E}" dt="2023-05-18T14:21:22.348" v="181" actId="1076"/>
          <ac:picMkLst>
            <pc:docMk/>
            <pc:sldMk cId="501199751" sldId="263"/>
            <ac:picMk id="6" creationId="{8893EB43-7C74-CDDF-909B-CC9E167697BF}"/>
          </ac:picMkLst>
        </pc:picChg>
      </pc:sldChg>
      <pc:sldChg chg="addSp modSp mod">
        <pc:chgData name="남 정현" userId="42c87c46deb7f138" providerId="LiveId" clId="{4C1481EC-1602-4592-80C3-DF709AD9A43E}" dt="2023-05-18T14:26:44.486" v="316" actId="1076"/>
        <pc:sldMkLst>
          <pc:docMk/>
          <pc:sldMk cId="2951200691" sldId="264"/>
        </pc:sldMkLst>
        <pc:spChg chg="mod">
          <ac:chgData name="남 정현" userId="42c87c46deb7f138" providerId="LiveId" clId="{4C1481EC-1602-4592-80C3-DF709AD9A43E}" dt="2023-05-18T14:21:26.014" v="182"/>
          <ac:spMkLst>
            <pc:docMk/>
            <pc:sldMk cId="2951200691" sldId="264"/>
            <ac:spMk id="2" creationId="{00000000-0000-0000-0000-000000000000}"/>
          </ac:spMkLst>
        </pc:spChg>
        <pc:spChg chg="add mod">
          <ac:chgData name="남 정현" userId="42c87c46deb7f138" providerId="LiveId" clId="{4C1481EC-1602-4592-80C3-DF709AD9A43E}" dt="2023-05-18T14:26:44.486" v="316" actId="1076"/>
          <ac:spMkLst>
            <pc:docMk/>
            <pc:sldMk cId="2951200691" sldId="264"/>
            <ac:spMk id="5" creationId="{05D38FFD-CFE2-4F52-69DC-80D2A5EFDB79}"/>
          </ac:spMkLst>
        </pc:spChg>
        <pc:picChg chg="add mod">
          <ac:chgData name="남 정현" userId="42c87c46deb7f138" providerId="LiveId" clId="{4C1481EC-1602-4592-80C3-DF709AD9A43E}" dt="2023-05-18T14:21:41.587" v="186" actId="1076"/>
          <ac:picMkLst>
            <pc:docMk/>
            <pc:sldMk cId="2951200691" sldId="264"/>
            <ac:picMk id="4" creationId="{22F59EDD-889A-8EBA-4A4F-9DCA5104A1C2}"/>
          </ac:picMkLst>
        </pc:picChg>
      </pc:sldChg>
      <pc:sldChg chg="addSp modSp mod">
        <pc:chgData name="남 정현" userId="42c87c46deb7f138" providerId="LiveId" clId="{4C1481EC-1602-4592-80C3-DF709AD9A43E}" dt="2023-05-18T14:27:39.196" v="325" actId="1076"/>
        <pc:sldMkLst>
          <pc:docMk/>
          <pc:sldMk cId="589360552" sldId="265"/>
        </pc:sldMkLst>
        <pc:spChg chg="mod">
          <ac:chgData name="남 정현" userId="42c87c46deb7f138" providerId="LiveId" clId="{4C1481EC-1602-4592-80C3-DF709AD9A43E}" dt="2023-05-18T14:27:16.148" v="323" actId="20577"/>
          <ac:spMkLst>
            <pc:docMk/>
            <pc:sldMk cId="589360552" sldId="265"/>
            <ac:spMk id="2" creationId="{00000000-0000-0000-0000-000000000000}"/>
          </ac:spMkLst>
        </pc:spChg>
        <pc:picChg chg="add mod">
          <ac:chgData name="남 정현" userId="42c87c46deb7f138" providerId="LiveId" clId="{4C1481EC-1602-4592-80C3-DF709AD9A43E}" dt="2023-05-18T14:27:13.648" v="321" actId="1076"/>
          <ac:picMkLst>
            <pc:docMk/>
            <pc:sldMk cId="589360552" sldId="265"/>
            <ac:picMk id="4" creationId="{52CF0EE5-9930-C83F-5D1E-B8F954BD50B7}"/>
          </ac:picMkLst>
        </pc:picChg>
        <pc:picChg chg="add mod">
          <ac:chgData name="남 정현" userId="42c87c46deb7f138" providerId="LiveId" clId="{4C1481EC-1602-4592-80C3-DF709AD9A43E}" dt="2023-05-18T14:27:39.196" v="325" actId="1076"/>
          <ac:picMkLst>
            <pc:docMk/>
            <pc:sldMk cId="589360552" sldId="265"/>
            <ac:picMk id="6" creationId="{1675F258-4860-A13E-2AFA-D1361ED746CB}"/>
          </ac:picMkLst>
        </pc:picChg>
      </pc:sldChg>
      <pc:sldChg chg="addSp delSp modSp mod">
        <pc:chgData name="남 정현" userId="42c87c46deb7f138" providerId="LiveId" clId="{4C1481EC-1602-4592-80C3-DF709AD9A43E}" dt="2023-05-18T14:29:49.055" v="541" actId="20577"/>
        <pc:sldMkLst>
          <pc:docMk/>
          <pc:sldMk cId="4202841287" sldId="266"/>
        </pc:sldMkLst>
        <pc:spChg chg="mod">
          <ac:chgData name="남 정현" userId="42c87c46deb7f138" providerId="LiveId" clId="{4C1481EC-1602-4592-80C3-DF709AD9A43E}" dt="2023-05-18T14:27:44.072" v="326"/>
          <ac:spMkLst>
            <pc:docMk/>
            <pc:sldMk cId="4202841287" sldId="266"/>
            <ac:spMk id="2" creationId="{00000000-0000-0000-0000-000000000000}"/>
          </ac:spMkLst>
        </pc:spChg>
        <pc:spChg chg="add mod">
          <ac:chgData name="남 정현" userId="42c87c46deb7f138" providerId="LiveId" clId="{4C1481EC-1602-4592-80C3-DF709AD9A43E}" dt="2023-05-18T14:29:49.055" v="541" actId="20577"/>
          <ac:spMkLst>
            <pc:docMk/>
            <pc:sldMk cId="4202841287" sldId="266"/>
            <ac:spMk id="7" creationId="{E125A681-723B-69CD-421B-FEB3E6C01140}"/>
          </ac:spMkLst>
        </pc:spChg>
        <pc:picChg chg="add mod">
          <ac:chgData name="남 정현" userId="42c87c46deb7f138" providerId="LiveId" clId="{4C1481EC-1602-4592-80C3-DF709AD9A43E}" dt="2023-05-18T14:29:04.224" v="439" actId="1076"/>
          <ac:picMkLst>
            <pc:docMk/>
            <pc:sldMk cId="4202841287" sldId="266"/>
            <ac:picMk id="4" creationId="{7771A2B1-D6BC-736E-E7A4-65C9F8305F00}"/>
          </ac:picMkLst>
        </pc:picChg>
        <pc:picChg chg="add del">
          <ac:chgData name="남 정현" userId="42c87c46deb7f138" providerId="LiveId" clId="{4C1481EC-1602-4592-80C3-DF709AD9A43E}" dt="2023-05-18T14:28:29.346" v="333" actId="22"/>
          <ac:picMkLst>
            <pc:docMk/>
            <pc:sldMk cId="4202841287" sldId="266"/>
            <ac:picMk id="6" creationId="{1DF93EAE-6B19-83B9-7362-4300B643B6E5}"/>
          </ac:picMkLst>
        </pc:picChg>
      </pc:sldChg>
      <pc:sldChg chg="addSp modSp mod">
        <pc:chgData name="남 정현" userId="42c87c46deb7f138" providerId="LiveId" clId="{4C1481EC-1602-4592-80C3-DF709AD9A43E}" dt="2023-05-18T14:31:38.368" v="755" actId="1076"/>
        <pc:sldMkLst>
          <pc:docMk/>
          <pc:sldMk cId="87313276" sldId="267"/>
        </pc:sldMkLst>
        <pc:spChg chg="mod">
          <ac:chgData name="남 정현" userId="42c87c46deb7f138" providerId="LiveId" clId="{4C1481EC-1602-4592-80C3-DF709AD9A43E}" dt="2023-05-18T14:27:49.712" v="329"/>
          <ac:spMkLst>
            <pc:docMk/>
            <pc:sldMk cId="87313276" sldId="267"/>
            <ac:spMk id="2" creationId="{00000000-0000-0000-0000-000000000000}"/>
          </ac:spMkLst>
        </pc:spChg>
        <pc:spChg chg="add mod">
          <ac:chgData name="남 정현" userId="42c87c46deb7f138" providerId="LiveId" clId="{4C1481EC-1602-4592-80C3-DF709AD9A43E}" dt="2023-05-18T14:31:38.368" v="755" actId="1076"/>
          <ac:spMkLst>
            <pc:docMk/>
            <pc:sldMk cId="87313276" sldId="267"/>
            <ac:spMk id="7" creationId="{FADB3A80-8FAC-C208-4C90-BCE2C04EAE3C}"/>
          </ac:spMkLst>
        </pc:spChg>
        <pc:picChg chg="add mod">
          <ac:chgData name="남 정현" userId="42c87c46deb7f138" providerId="LiveId" clId="{4C1481EC-1602-4592-80C3-DF709AD9A43E}" dt="2023-05-18T14:30:14.139" v="544" actId="1076"/>
          <ac:picMkLst>
            <pc:docMk/>
            <pc:sldMk cId="87313276" sldId="267"/>
            <ac:picMk id="4" creationId="{2273849A-3FFF-5FB5-0CBA-6FEA465ECC8E}"/>
          </ac:picMkLst>
        </pc:picChg>
        <pc:picChg chg="add mod">
          <ac:chgData name="남 정현" userId="42c87c46deb7f138" providerId="LiveId" clId="{4C1481EC-1602-4592-80C3-DF709AD9A43E}" dt="2023-05-18T14:30:27.500" v="546" actId="1076"/>
          <ac:picMkLst>
            <pc:docMk/>
            <pc:sldMk cId="87313276" sldId="267"/>
            <ac:picMk id="6" creationId="{E97D1682-8890-267B-4632-422EEED7AB51}"/>
          </ac:picMkLst>
        </pc:picChg>
      </pc:sldChg>
      <pc:sldChg chg="addSp modSp mod">
        <pc:chgData name="남 정현" userId="42c87c46deb7f138" providerId="LiveId" clId="{4C1481EC-1602-4592-80C3-DF709AD9A43E}" dt="2023-05-18T14:32:32.490" v="763" actId="1076"/>
        <pc:sldMkLst>
          <pc:docMk/>
          <pc:sldMk cId="3255604648" sldId="268"/>
        </pc:sldMkLst>
        <pc:spChg chg="mod">
          <ac:chgData name="남 정현" userId="42c87c46deb7f138" providerId="LiveId" clId="{4C1481EC-1602-4592-80C3-DF709AD9A43E}" dt="2023-05-18T14:32:14.381" v="760" actId="20577"/>
          <ac:spMkLst>
            <pc:docMk/>
            <pc:sldMk cId="3255604648" sldId="268"/>
            <ac:spMk id="2" creationId="{00000000-0000-0000-0000-000000000000}"/>
          </ac:spMkLst>
        </pc:spChg>
        <pc:picChg chg="add mod">
          <ac:chgData name="남 정현" userId="42c87c46deb7f138" providerId="LiveId" clId="{4C1481EC-1602-4592-80C3-DF709AD9A43E}" dt="2023-05-18T14:32:12.034" v="758" actId="1076"/>
          <ac:picMkLst>
            <pc:docMk/>
            <pc:sldMk cId="3255604648" sldId="268"/>
            <ac:picMk id="4" creationId="{6AA74554-5935-A700-97AC-EBF29E05BC00}"/>
          </ac:picMkLst>
        </pc:picChg>
        <pc:picChg chg="add mod">
          <ac:chgData name="남 정현" userId="42c87c46deb7f138" providerId="LiveId" clId="{4C1481EC-1602-4592-80C3-DF709AD9A43E}" dt="2023-05-18T14:32:32.490" v="763" actId="1076"/>
          <ac:picMkLst>
            <pc:docMk/>
            <pc:sldMk cId="3255604648" sldId="268"/>
            <ac:picMk id="6" creationId="{3F8EC064-0477-E5D6-9258-AEA3D747C777}"/>
          </ac:picMkLst>
        </pc:picChg>
      </pc:sldChg>
      <pc:sldChg chg="addSp modSp mod">
        <pc:chgData name="남 정현" userId="42c87c46deb7f138" providerId="LiveId" clId="{4C1481EC-1602-4592-80C3-DF709AD9A43E}" dt="2023-05-18T14:42:00.590" v="899" actId="1076"/>
        <pc:sldMkLst>
          <pc:docMk/>
          <pc:sldMk cId="4039381614" sldId="269"/>
        </pc:sldMkLst>
        <pc:spChg chg="mod">
          <ac:chgData name="남 정현" userId="42c87c46deb7f138" providerId="LiveId" clId="{4C1481EC-1602-4592-80C3-DF709AD9A43E}" dt="2023-05-18T14:32:35.859" v="764"/>
          <ac:spMkLst>
            <pc:docMk/>
            <pc:sldMk cId="4039381614" sldId="269"/>
            <ac:spMk id="2" creationId="{00000000-0000-0000-0000-000000000000}"/>
          </ac:spMkLst>
        </pc:spChg>
        <pc:spChg chg="add mod">
          <ac:chgData name="남 정현" userId="42c87c46deb7f138" providerId="LiveId" clId="{4C1481EC-1602-4592-80C3-DF709AD9A43E}" dt="2023-05-18T14:41:14.262" v="873" actId="1076"/>
          <ac:spMkLst>
            <pc:docMk/>
            <pc:sldMk cId="4039381614" sldId="269"/>
            <ac:spMk id="5" creationId="{A3BDEAF5-FED2-19EA-A779-28F986002C07}"/>
          </ac:spMkLst>
        </pc:spChg>
        <pc:spChg chg="add mod">
          <ac:chgData name="남 정현" userId="42c87c46deb7f138" providerId="LiveId" clId="{4C1481EC-1602-4592-80C3-DF709AD9A43E}" dt="2023-05-18T14:42:00.590" v="899" actId="1076"/>
          <ac:spMkLst>
            <pc:docMk/>
            <pc:sldMk cId="4039381614" sldId="269"/>
            <ac:spMk id="8" creationId="{FF4FC32C-779F-523F-5031-98D9570DC004}"/>
          </ac:spMkLst>
        </pc:spChg>
        <pc:picChg chg="add mod">
          <ac:chgData name="남 정현" userId="42c87c46deb7f138" providerId="LiveId" clId="{4C1481EC-1602-4592-80C3-DF709AD9A43E}" dt="2023-05-18T14:41:16.373" v="874" actId="1076"/>
          <ac:picMkLst>
            <pc:docMk/>
            <pc:sldMk cId="4039381614" sldId="269"/>
            <ac:picMk id="4" creationId="{AB98C994-85D6-8FF8-317A-996D26DF9A1E}"/>
          </ac:picMkLst>
        </pc:picChg>
        <pc:picChg chg="add mod">
          <ac:chgData name="남 정현" userId="42c87c46deb7f138" providerId="LiveId" clId="{4C1481EC-1602-4592-80C3-DF709AD9A43E}" dt="2023-05-18T14:41:37.829" v="879" actId="1076"/>
          <ac:picMkLst>
            <pc:docMk/>
            <pc:sldMk cId="4039381614" sldId="269"/>
            <ac:picMk id="7" creationId="{D381B40B-3C54-712B-9FA7-8EC9A9135361}"/>
          </ac:picMkLst>
        </pc:picChg>
      </pc:sldChg>
      <pc:sldChg chg="del">
        <pc:chgData name="남 정현" userId="42c87c46deb7f138" providerId="LiveId" clId="{4C1481EC-1602-4592-80C3-DF709AD9A43E}" dt="2023-05-18T14:42:13.135" v="900" actId="2696"/>
        <pc:sldMkLst>
          <pc:docMk/>
          <pc:sldMk cId="1546396440" sldId="274"/>
        </pc:sldMkLst>
      </pc:sldChg>
      <pc:sldChg chg="del">
        <pc:chgData name="남 정현" userId="42c87c46deb7f138" providerId="LiveId" clId="{4C1481EC-1602-4592-80C3-DF709AD9A43E}" dt="2023-05-18T14:42:13.135" v="900" actId="2696"/>
        <pc:sldMkLst>
          <pc:docMk/>
          <pc:sldMk cId="3166858389" sldId="275"/>
        </pc:sldMkLst>
      </pc:sldChg>
      <pc:sldChg chg="del">
        <pc:chgData name="남 정현" userId="42c87c46deb7f138" providerId="LiveId" clId="{4C1481EC-1602-4592-80C3-DF709AD9A43E}" dt="2023-05-18T14:42:13.135" v="900" actId="2696"/>
        <pc:sldMkLst>
          <pc:docMk/>
          <pc:sldMk cId="1483215720" sldId="276"/>
        </pc:sldMkLst>
      </pc:sldChg>
      <pc:sldChg chg="del">
        <pc:chgData name="남 정현" userId="42c87c46deb7f138" providerId="LiveId" clId="{4C1481EC-1602-4592-80C3-DF709AD9A43E}" dt="2023-05-18T14:42:13.135" v="900" actId="2696"/>
        <pc:sldMkLst>
          <pc:docMk/>
          <pc:sldMk cId="1109592946" sldId="277"/>
        </pc:sldMkLst>
      </pc:sldChg>
      <pc:sldChg chg="del">
        <pc:chgData name="남 정현" userId="42c87c46deb7f138" providerId="LiveId" clId="{4C1481EC-1602-4592-80C3-DF709AD9A43E}" dt="2023-05-18T14:42:13.135" v="900" actId="2696"/>
        <pc:sldMkLst>
          <pc:docMk/>
          <pc:sldMk cId="4092244528" sldId="278"/>
        </pc:sldMkLst>
      </pc:sldChg>
      <pc:sldChg chg="del">
        <pc:chgData name="남 정현" userId="42c87c46deb7f138" providerId="LiveId" clId="{4C1481EC-1602-4592-80C3-DF709AD9A43E}" dt="2023-05-18T14:42:13.135" v="900" actId="2696"/>
        <pc:sldMkLst>
          <pc:docMk/>
          <pc:sldMk cId="3218084244" sldId="279"/>
        </pc:sldMkLst>
      </pc:sldChg>
      <pc:sldChg chg="del">
        <pc:chgData name="남 정현" userId="42c87c46deb7f138" providerId="LiveId" clId="{4C1481EC-1602-4592-80C3-DF709AD9A43E}" dt="2023-05-18T14:42:13.135" v="900" actId="2696"/>
        <pc:sldMkLst>
          <pc:docMk/>
          <pc:sldMk cId="2424372319" sldId="280"/>
        </pc:sldMkLst>
      </pc:sldChg>
      <pc:sldChg chg="del">
        <pc:chgData name="남 정현" userId="42c87c46deb7f138" providerId="LiveId" clId="{4C1481EC-1602-4592-80C3-DF709AD9A43E}" dt="2023-05-18T14:42:13.135" v="900" actId="2696"/>
        <pc:sldMkLst>
          <pc:docMk/>
          <pc:sldMk cId="2747862642" sldId="281"/>
        </pc:sldMkLst>
      </pc:sldChg>
      <pc:sldChg chg="del">
        <pc:chgData name="남 정현" userId="42c87c46deb7f138" providerId="LiveId" clId="{4C1481EC-1602-4592-80C3-DF709AD9A43E}" dt="2023-05-18T14:42:13.135" v="900" actId="2696"/>
        <pc:sldMkLst>
          <pc:docMk/>
          <pc:sldMk cId="1966062502" sldId="28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15125" y="2729345"/>
            <a:ext cx="8361229" cy="1185370"/>
          </a:xfrm>
        </p:spPr>
        <p:txBody>
          <a:bodyPr/>
          <a:lstStyle/>
          <a:p>
            <a:r>
              <a:rPr lang="ko-KR" altLang="en-US" dirty="0"/>
              <a:t>기업업무 </a:t>
            </a:r>
            <a:r>
              <a:rPr lang="en-US" altLang="ko-KR" dirty="0"/>
              <a:t>2</a:t>
            </a:r>
            <a:r>
              <a:rPr lang="ko-KR" altLang="en-US" dirty="0"/>
              <a:t>강 과제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79904" y="4108679"/>
            <a:ext cx="6831673" cy="504885"/>
          </a:xfrm>
        </p:spPr>
        <p:txBody>
          <a:bodyPr/>
          <a:lstStyle/>
          <a:p>
            <a:r>
              <a:rPr lang="en-US" altLang="ko-KR" dirty="0"/>
              <a:t>JavaScript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431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 fontScale="90000"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17 </a:t>
            </a:r>
            <a:r>
              <a:rPr lang="ko-KR" altLang="en-US" sz="1600" dirty="0" smtClean="0"/>
              <a:t>실습 </a:t>
            </a:r>
            <a:r>
              <a:rPr lang="en-US" altLang="ko-KR" sz="1600" dirty="0" smtClean="0"/>
              <a:t>- </a:t>
            </a:r>
            <a:r>
              <a:rPr lang="ko-KR" altLang="en-US" sz="1600" dirty="0"/>
              <a:t>이벤트의 디폴트 행동 취소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52CF0EE5-9930-C83F-5D1E-B8F954BD5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68" y="1167736"/>
            <a:ext cx="5318232" cy="45225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1675F258-4860-A13E-2AFA-D1361ED74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334" y="2593931"/>
            <a:ext cx="2540131" cy="167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60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 fontScale="90000"/>
          </a:bodyPr>
          <a:lstStyle/>
          <a:p>
            <a:r>
              <a:rPr lang="ko-KR" altLang="en-US" sz="1600"/>
              <a:t>슬라이드 </a:t>
            </a:r>
            <a:r>
              <a:rPr lang="en-US" altLang="ko-KR" sz="1600"/>
              <a:t>17 </a:t>
            </a:r>
            <a:r>
              <a:rPr lang="ko-KR" altLang="en-US" sz="1600"/>
              <a:t>실습 </a:t>
            </a:r>
            <a:r>
              <a:rPr lang="en-US" altLang="ko-KR" sz="1600"/>
              <a:t>- </a:t>
            </a:r>
            <a:r>
              <a:rPr lang="ko-KR" altLang="en-US" sz="1600"/>
              <a:t>이벤트의 디폴트 행동 취소</a:t>
            </a:r>
            <a:r>
              <a:rPr lang="en-US" altLang="ko-KR" sz="1600"/>
              <a:t/>
            </a:r>
            <a:br>
              <a:rPr lang="en-US" altLang="ko-KR" sz="1600"/>
            </a:b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7771A2B1-D6BC-736E-E7A4-65C9F8305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760" y="1568394"/>
            <a:ext cx="10268478" cy="21591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125A681-723B-69CD-421B-FEB3E6C01140}"/>
              </a:ext>
            </a:extLst>
          </p:cNvPr>
          <p:cNvSpPr txBox="1"/>
          <p:nvPr/>
        </p:nvSpPr>
        <p:spPr>
          <a:xfrm>
            <a:off x="2753971" y="4196379"/>
            <a:ext cx="6684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하이퍼링크를 클릭 시 경고창이 출력된다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확인을 누르면 이동하고</a:t>
            </a:r>
            <a:r>
              <a:rPr lang="en-US" altLang="ko-KR" dirty="0"/>
              <a:t>, </a:t>
            </a:r>
            <a:r>
              <a:rPr lang="ko-KR" altLang="en-US" dirty="0"/>
              <a:t>취소를 누르면 해당 페이지에 머무른다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2841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 fontScale="90000"/>
          </a:bodyPr>
          <a:lstStyle/>
          <a:p>
            <a:r>
              <a:rPr lang="ko-KR" altLang="en-US" sz="1600"/>
              <a:t>슬라이드 </a:t>
            </a:r>
            <a:r>
              <a:rPr lang="en-US" altLang="ko-KR" sz="1600"/>
              <a:t>17 </a:t>
            </a:r>
            <a:r>
              <a:rPr lang="ko-KR" altLang="en-US" sz="1600"/>
              <a:t>실습 </a:t>
            </a:r>
            <a:r>
              <a:rPr lang="en-US" altLang="ko-KR" sz="1600"/>
              <a:t>- </a:t>
            </a:r>
            <a:r>
              <a:rPr lang="ko-KR" altLang="en-US" sz="1600"/>
              <a:t>이벤트의 디폴트 행동 취소</a:t>
            </a:r>
            <a:r>
              <a:rPr lang="en-US" altLang="ko-KR" sz="1600"/>
              <a:t/>
            </a:r>
            <a:br>
              <a:rPr lang="en-US" altLang="ko-KR" sz="1600"/>
            </a:b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2273849A-3FFF-5FB5-0CBA-6FEA465EC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785" y="990560"/>
            <a:ext cx="3049017" cy="18478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E97D1682-8890-267B-4632-422EEED7A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836" y="1095312"/>
            <a:ext cx="2508379" cy="16383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ADB3A80-8FAC-C208-4C90-BCE2C04EAE3C}"/>
              </a:ext>
            </a:extLst>
          </p:cNvPr>
          <p:cNvSpPr txBox="1"/>
          <p:nvPr/>
        </p:nvSpPr>
        <p:spPr>
          <a:xfrm>
            <a:off x="1924050" y="4219553"/>
            <a:ext cx="855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체크박스 </a:t>
            </a:r>
            <a:r>
              <a:rPr lang="en-US" altLang="ko-KR" dirty="0"/>
              <a:t>‘</a:t>
            </a:r>
            <a:r>
              <a:rPr lang="ko-KR" altLang="en-US" dirty="0"/>
              <a:t>빵</a:t>
            </a:r>
            <a:r>
              <a:rPr lang="en-US" altLang="ko-KR" dirty="0"/>
              <a:t>＇</a:t>
            </a:r>
            <a:r>
              <a:rPr lang="ko-KR" altLang="en-US" dirty="0"/>
              <a:t>은 클릭</a:t>
            </a:r>
            <a:r>
              <a:rPr lang="en-US" altLang="ko-KR" dirty="0"/>
              <a:t>, </a:t>
            </a:r>
            <a:r>
              <a:rPr lang="ko-KR" altLang="en-US" dirty="0"/>
              <a:t>해제가 가능하지만 체크박스 </a:t>
            </a:r>
            <a:r>
              <a:rPr lang="en-US" altLang="ko-KR" dirty="0"/>
              <a:t>‘</a:t>
            </a:r>
            <a:r>
              <a:rPr lang="ko-KR" altLang="en-US" dirty="0"/>
              <a:t>술</a:t>
            </a:r>
            <a:r>
              <a:rPr lang="en-US" altLang="ko-KR" dirty="0"/>
              <a:t>＇</a:t>
            </a:r>
            <a:r>
              <a:rPr lang="ko-KR" altLang="en-US" dirty="0"/>
              <a:t>은 </a:t>
            </a:r>
            <a:r>
              <a:rPr lang="en-US" altLang="ko-KR" dirty="0"/>
              <a:t>onclick=</a:t>
            </a:r>
            <a:r>
              <a:rPr lang="en-US" altLang="ko-KR" dirty="0" err="1"/>
              <a:t>noAction</a:t>
            </a:r>
            <a:r>
              <a:rPr lang="en-US" altLang="ko-KR" dirty="0"/>
              <a:t> </a:t>
            </a:r>
            <a:r>
              <a:rPr lang="ko-KR" altLang="en-US" dirty="0"/>
              <a:t>상태이기 때문에 체크가 불가능하다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313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 fontScale="90000"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22 </a:t>
            </a:r>
            <a:r>
              <a:rPr lang="ko-KR" altLang="en-US" sz="1600" dirty="0" smtClean="0"/>
              <a:t>실습 </a:t>
            </a:r>
            <a:r>
              <a:rPr lang="en-US" altLang="ko-KR" sz="1600" dirty="0" smtClean="0"/>
              <a:t>- </a:t>
            </a:r>
            <a:r>
              <a:rPr lang="ko-KR" altLang="en-US" sz="1600" dirty="0"/>
              <a:t>이벤트 흐름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6AA74554-5935-A700-97AC-EBF29E05B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98" y="620652"/>
            <a:ext cx="4717118" cy="56166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3F8EC064-0477-E5D6-9258-AEA3D747C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563" y="2751125"/>
            <a:ext cx="3366929" cy="135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04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 fontScale="90000"/>
          </a:bodyPr>
          <a:lstStyle/>
          <a:p>
            <a:r>
              <a:rPr lang="ko-KR" altLang="en-US" sz="1600"/>
              <a:t>슬라이드 </a:t>
            </a:r>
            <a:r>
              <a:rPr lang="en-US" altLang="ko-KR" sz="1600"/>
              <a:t>22 </a:t>
            </a:r>
            <a:r>
              <a:rPr lang="ko-KR" altLang="en-US" sz="1600"/>
              <a:t>실습 </a:t>
            </a:r>
            <a:r>
              <a:rPr lang="en-US" altLang="ko-KR" sz="1600"/>
              <a:t>- </a:t>
            </a:r>
            <a:r>
              <a:rPr lang="ko-KR" altLang="en-US" sz="1600"/>
              <a:t>이벤트 흐름</a:t>
            </a:r>
            <a:r>
              <a:rPr lang="en-US" altLang="ko-KR" sz="1600"/>
              <a:t/>
            </a:r>
            <a:br>
              <a:rPr lang="en-US" altLang="ko-KR" sz="1600"/>
            </a:b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AB98C994-85D6-8FF8-317A-996D26DF9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936579"/>
            <a:ext cx="3413823" cy="2054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3BDEAF5-FED2-19EA-A779-28F986002C07}"/>
              </a:ext>
            </a:extLst>
          </p:cNvPr>
          <p:cNvSpPr txBox="1"/>
          <p:nvPr/>
        </p:nvSpPr>
        <p:spPr>
          <a:xfrm>
            <a:off x="6096000" y="1640549"/>
            <a:ext cx="3838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버튼 태그를 제외한 다른 부분을 클릭하면 두 줄이 출력되고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D381B40B-3C54-712B-9FA7-8EC9A9135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66" y="3660708"/>
            <a:ext cx="3258852" cy="25876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F4FC32C-779F-523F-5031-98D9570DC004}"/>
              </a:ext>
            </a:extLst>
          </p:cNvPr>
          <p:cNvSpPr txBox="1"/>
          <p:nvPr/>
        </p:nvSpPr>
        <p:spPr>
          <a:xfrm>
            <a:off x="5901510" y="4848119"/>
            <a:ext cx="422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버튼 태그를 클릭하면 세 줄이 출력된다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9381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 fontScale="90000"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7 </a:t>
            </a:r>
            <a:r>
              <a:rPr lang="ko-KR" altLang="en-US" sz="1600" dirty="0" smtClean="0"/>
              <a:t>실습 </a:t>
            </a:r>
            <a:r>
              <a:rPr lang="en-US" altLang="ko-KR" sz="1600" dirty="0"/>
              <a:t>- HTML </a:t>
            </a:r>
            <a:r>
              <a:rPr lang="ko-KR" altLang="en-US" sz="1600" dirty="0"/>
              <a:t>태그 내에 이벤트 </a:t>
            </a:r>
            <a:r>
              <a:rPr lang="ko-KR" altLang="en-US" sz="1600" dirty="0" err="1"/>
              <a:t>리스너</a:t>
            </a:r>
            <a:r>
              <a:rPr lang="ko-KR" altLang="en-US" sz="1600" dirty="0"/>
              <a:t> 작성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AB3D7F9E-C2FC-A7E4-D270-D0C4AAAFC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1584085"/>
            <a:ext cx="6415721" cy="36898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2073A3F9-2FAC-FD00-1995-F86728697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1431" y="1927547"/>
            <a:ext cx="2584583" cy="90809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3F91FBD8-3E55-A78E-6855-95ED18DC1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1431" y="3976636"/>
            <a:ext cx="2559182" cy="90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7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 fontScale="90000"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8 </a:t>
            </a:r>
            <a:r>
              <a:rPr lang="ko-KR" altLang="en-US" sz="1600" dirty="0" smtClean="0"/>
              <a:t>실습 </a:t>
            </a:r>
            <a:r>
              <a:rPr lang="en-US" altLang="ko-KR" sz="1600" dirty="0"/>
              <a:t>- DOM </a:t>
            </a:r>
            <a:r>
              <a:rPr lang="ko-KR" altLang="en-US" sz="1600" dirty="0"/>
              <a:t>객체의 이벤트 </a:t>
            </a:r>
            <a:r>
              <a:rPr lang="ko-KR" altLang="en-US" sz="1600" dirty="0" err="1"/>
              <a:t>리스너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프로퍼티에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리스너</a:t>
            </a:r>
            <a:r>
              <a:rPr lang="ko-KR" altLang="en-US" sz="1600" dirty="0"/>
              <a:t> 등록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F3CB14B8-1A98-68C7-7D86-8428AC992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1135717"/>
            <a:ext cx="4628968" cy="45865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C2486566-D9EA-262E-51AB-4A6DBF178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139" y="1586836"/>
            <a:ext cx="4191215" cy="11240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17F580C3-907A-FC97-8230-274AAEF01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928" y="3912194"/>
            <a:ext cx="4597636" cy="135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92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 fontScale="90000"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9 </a:t>
            </a:r>
            <a:r>
              <a:rPr lang="ko-KR" altLang="en-US" sz="1600" dirty="0" smtClean="0"/>
              <a:t>실습 </a:t>
            </a:r>
            <a:r>
              <a:rPr lang="en-US" altLang="ko-KR" sz="1600" dirty="0"/>
              <a:t>- </a:t>
            </a:r>
            <a:r>
              <a:rPr lang="en-US" altLang="ko-KR" sz="1600" dirty="0" err="1"/>
              <a:t>addEventListener</a:t>
            </a:r>
            <a:r>
              <a:rPr lang="en-US" altLang="ko-KR" sz="1600" dirty="0"/>
              <a:t>() </a:t>
            </a:r>
            <a:r>
              <a:rPr lang="ko-KR" altLang="en-US" sz="1600" dirty="0"/>
              <a:t>사용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10DF8957-2FCB-EA1B-DF7E-FC99D7419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1296248"/>
            <a:ext cx="5140859" cy="42655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4DB34888-EE8E-5AB5-1972-7CD27B908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418" y="1686589"/>
            <a:ext cx="3518081" cy="11240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10E135A7-1A0F-9872-9298-CCFDF8DA0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3542" y="4009301"/>
            <a:ext cx="3549832" cy="116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9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 fontScale="90000"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10 </a:t>
            </a:r>
            <a:r>
              <a:rPr lang="ko-KR" altLang="en-US" sz="1600" dirty="0" smtClean="0"/>
              <a:t>실습 </a:t>
            </a:r>
            <a:r>
              <a:rPr lang="en-US" altLang="ko-KR" sz="1600" dirty="0" smtClean="0"/>
              <a:t>- </a:t>
            </a:r>
            <a:r>
              <a:rPr lang="ko-KR" altLang="en-US" sz="1600" dirty="0"/>
              <a:t>익명 함수로 이벤트 </a:t>
            </a:r>
            <a:r>
              <a:rPr lang="ko-KR" altLang="en-US" sz="1600" dirty="0" err="1"/>
              <a:t>리스너</a:t>
            </a:r>
            <a:r>
              <a:rPr lang="ko-KR" altLang="en-US" sz="1600" dirty="0"/>
              <a:t> 작성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2D143CEA-74B7-2B19-045D-CE99973F9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646" y="1796441"/>
            <a:ext cx="2813195" cy="12065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3FDDB9ED-557F-9581-4548-EDE7DD00A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646" y="3854997"/>
            <a:ext cx="2851297" cy="11430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A8C23D8-E74A-B24C-9D07-3B2B8BDE7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95" y="1347115"/>
            <a:ext cx="5425518" cy="416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38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 fontScale="90000"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13 </a:t>
            </a:r>
            <a:r>
              <a:rPr lang="ko-KR" altLang="en-US" sz="1600" dirty="0" smtClean="0"/>
              <a:t>실습 </a:t>
            </a:r>
            <a:r>
              <a:rPr lang="en-US" altLang="ko-KR" sz="1600" dirty="0" smtClean="0"/>
              <a:t>- </a:t>
            </a:r>
            <a:r>
              <a:rPr lang="ko-KR" altLang="en-US" sz="1600" dirty="0"/>
              <a:t>이벤트 </a:t>
            </a:r>
            <a:r>
              <a:rPr lang="ko-KR" altLang="en-US" sz="1600" dirty="0" err="1"/>
              <a:t>리스너에서</a:t>
            </a:r>
            <a:r>
              <a:rPr lang="ko-KR" altLang="en-US" sz="1600" dirty="0"/>
              <a:t> 이벤트 객체 전달 받기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D921F462-CB6B-460C-4B3A-FB98A3E8D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1751618"/>
            <a:ext cx="4731076" cy="33547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1E16C46B-05B6-3F31-DAED-8BD80E94C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812" y="2833455"/>
            <a:ext cx="2157283" cy="11910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355FF44-2B68-D8CD-4357-39749DF5C6BA}"/>
              </a:ext>
            </a:extLst>
          </p:cNvPr>
          <p:cNvSpPr txBox="1"/>
          <p:nvPr/>
        </p:nvSpPr>
        <p:spPr>
          <a:xfrm>
            <a:off x="8544025" y="4488872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평상시 모습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77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 fontScale="90000"/>
          </a:bodyPr>
          <a:lstStyle/>
          <a:p>
            <a:r>
              <a:rPr lang="ko-KR" altLang="en-US" sz="1600"/>
              <a:t>슬라이드 </a:t>
            </a:r>
            <a:r>
              <a:rPr lang="en-US" altLang="ko-KR" sz="1600"/>
              <a:t>13 </a:t>
            </a:r>
            <a:r>
              <a:rPr lang="ko-KR" altLang="en-US" sz="1600"/>
              <a:t>실습 </a:t>
            </a:r>
            <a:r>
              <a:rPr lang="en-US" altLang="ko-KR" sz="1600"/>
              <a:t>- </a:t>
            </a:r>
            <a:r>
              <a:rPr lang="ko-KR" altLang="en-US" sz="1600"/>
              <a:t>이벤트 리스너에서 이벤트 객체 전달 받기</a:t>
            </a:r>
            <a:r>
              <a:rPr lang="en-US" altLang="ko-KR" sz="1600"/>
              <a:t/>
            </a:r>
            <a:br>
              <a:rPr lang="en-US" altLang="ko-KR" sz="1600"/>
            </a:b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D9EB365F-8BC7-B2A2-63D0-AE813D12F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2197037"/>
            <a:ext cx="4298583" cy="12446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1C8668C1-6F08-F2B2-619E-2179420D8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0991" y="2197037"/>
            <a:ext cx="4267419" cy="12446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9BB9A3A-7450-2B2D-BA7E-7BC26BC7F2E1}"/>
              </a:ext>
            </a:extLst>
          </p:cNvPr>
          <p:cNvSpPr txBox="1"/>
          <p:nvPr/>
        </p:nvSpPr>
        <p:spPr>
          <a:xfrm>
            <a:off x="1264321" y="3956858"/>
            <a:ext cx="3213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버튼 태그에 </a:t>
            </a:r>
            <a:r>
              <a:rPr lang="ko-KR" altLang="en-US"/>
              <a:t>마우스 올리면 해당 창 출력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D7DA627-BF0E-DA6E-EA76-1E6190242FD0}"/>
              </a:ext>
            </a:extLst>
          </p:cNvPr>
          <p:cNvSpPr txBox="1"/>
          <p:nvPr/>
        </p:nvSpPr>
        <p:spPr>
          <a:xfrm>
            <a:off x="7747835" y="3956857"/>
            <a:ext cx="3213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</a:t>
            </a:r>
            <a:r>
              <a:rPr lang="ko-KR" altLang="en-US" dirty="0"/>
              <a:t> 태그에 마우스 올리면 해당 창 출력</a:t>
            </a:r>
          </a:p>
        </p:txBody>
      </p:sp>
    </p:spTree>
    <p:extLst>
      <p:ext uri="{BB962C8B-B14F-4D97-AF65-F5344CB8AC3E}">
        <p14:creationId xmlns:p14="http://schemas.microsoft.com/office/powerpoint/2010/main" val="734135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 fontScale="90000"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15 </a:t>
            </a:r>
            <a:r>
              <a:rPr lang="ko-KR" altLang="en-US" sz="1600" dirty="0" smtClean="0"/>
              <a:t>실습 </a:t>
            </a:r>
            <a:r>
              <a:rPr lang="en-US" altLang="ko-KR" sz="1600" dirty="0" smtClean="0"/>
              <a:t>- </a:t>
            </a:r>
            <a:r>
              <a:rPr lang="ko-KR" altLang="en-US" sz="1600" dirty="0"/>
              <a:t>이벤트 객체의 </a:t>
            </a:r>
            <a:r>
              <a:rPr lang="ko-KR" altLang="en-US" sz="1600" dirty="0" err="1"/>
              <a:t>프로퍼티</a:t>
            </a:r>
            <a:r>
              <a:rPr lang="ko-KR" altLang="en-US" sz="1600" dirty="0"/>
              <a:t> 출력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CF215C3F-C8BD-0D6D-B097-93A30B3E9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1777964"/>
            <a:ext cx="6288945" cy="33020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8893EB43-7C74-CDDF-909B-CC9E16769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345" y="2692362"/>
            <a:ext cx="3118010" cy="147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199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 fontScale="90000"/>
          </a:bodyPr>
          <a:lstStyle/>
          <a:p>
            <a:r>
              <a:rPr lang="ko-KR" altLang="en-US" sz="1600"/>
              <a:t>슬라이드 </a:t>
            </a:r>
            <a:r>
              <a:rPr lang="en-US" altLang="ko-KR" sz="1600"/>
              <a:t>15 </a:t>
            </a:r>
            <a:r>
              <a:rPr lang="ko-KR" altLang="en-US" sz="1600"/>
              <a:t>실습 </a:t>
            </a:r>
            <a:r>
              <a:rPr lang="en-US" altLang="ko-KR" sz="1600"/>
              <a:t>- </a:t>
            </a:r>
            <a:r>
              <a:rPr lang="ko-KR" altLang="en-US" sz="1600"/>
              <a:t>이벤트 객체의 프로퍼티 출력</a:t>
            </a:r>
            <a:r>
              <a:rPr lang="en-US" altLang="ko-KR" sz="1600"/>
              <a:t/>
            </a:r>
            <a:br>
              <a:rPr lang="en-US" altLang="ko-KR" sz="1600"/>
            </a:b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22F59EDD-889A-8EBA-4A4F-9DCA5104A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244" y="2035148"/>
            <a:ext cx="4122779" cy="27877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5D38FFD-CFE2-4F52-69DC-80D2A5EFDB79}"/>
              </a:ext>
            </a:extLst>
          </p:cNvPr>
          <p:cNvSpPr txBox="1"/>
          <p:nvPr/>
        </p:nvSpPr>
        <p:spPr>
          <a:xfrm>
            <a:off x="6769639" y="2967335"/>
            <a:ext cx="3838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발생한 이벤트의 타입</a:t>
            </a:r>
            <a:r>
              <a:rPr lang="en-US" altLang="ko-KR" dirty="0"/>
              <a:t>, </a:t>
            </a:r>
            <a:r>
              <a:rPr lang="ko-KR" altLang="en-US" dirty="0"/>
              <a:t>객체</a:t>
            </a:r>
            <a:r>
              <a:rPr lang="en-US" altLang="ko-KR" dirty="0"/>
              <a:t>, </a:t>
            </a:r>
            <a:r>
              <a:rPr lang="en-US" altLang="ko-KR" dirty="0" err="1"/>
              <a:t>currentTarget</a:t>
            </a:r>
            <a:r>
              <a:rPr lang="en-US" altLang="ko-KR" dirty="0"/>
              <a:t>, </a:t>
            </a:r>
            <a:r>
              <a:rPr lang="en-US" altLang="ko-KR" dirty="0" err="1"/>
              <a:t>defaultPrevented</a:t>
            </a:r>
            <a:r>
              <a:rPr lang="en-US" altLang="ko-KR" dirty="0"/>
              <a:t> </a:t>
            </a:r>
            <a:r>
              <a:rPr lang="ko-KR" altLang="en-US" dirty="0"/>
              <a:t>를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120069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65</TotalTime>
  <Words>195</Words>
  <Application>Microsoft Office PowerPoint</Application>
  <PresentationFormat>와이드스크린</PresentationFormat>
  <Paragraphs>24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돋움</vt:lpstr>
      <vt:lpstr>Franklin Gothic Book</vt:lpstr>
      <vt:lpstr>Crop</vt:lpstr>
      <vt:lpstr>기업업무 2강 과제</vt:lpstr>
      <vt:lpstr>슬라이드 7 실습 - HTML 태그 내에 이벤트 리스너 작성  </vt:lpstr>
      <vt:lpstr>슬라이드 8 실습 - DOM 객체의 이벤트 리스너 프로퍼티에 리스너 등록 </vt:lpstr>
      <vt:lpstr>슬라이드 9 실습 - addEventListener() 사용 </vt:lpstr>
      <vt:lpstr>슬라이드 10 실습 - 익명 함수로 이벤트 리스너 작성 </vt:lpstr>
      <vt:lpstr>슬라이드 13 실습 - 이벤트 리스너에서 이벤트 객체 전달 받기 </vt:lpstr>
      <vt:lpstr>슬라이드 13 실습 - 이벤트 리스너에서 이벤트 객체 전달 받기 </vt:lpstr>
      <vt:lpstr>슬라이드 15 실습 - 이벤트 객체의 프로퍼티 출력 </vt:lpstr>
      <vt:lpstr>슬라이드 15 실습 - 이벤트 객체의 프로퍼티 출력 </vt:lpstr>
      <vt:lpstr>슬라이드 17 실습 - 이벤트의 디폴트 행동 취소 </vt:lpstr>
      <vt:lpstr>슬라이드 17 실습 - 이벤트의 디폴트 행동 취소 </vt:lpstr>
      <vt:lpstr>슬라이드 17 실습 - 이벤트의 디폴트 행동 취소 </vt:lpstr>
      <vt:lpstr>슬라이드 22 실습 - 이벤트 흐름 </vt:lpstr>
      <vt:lpstr>슬라이드 22 실습 - 이벤트 흐름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기업업무 2강 과제</dc:title>
  <dc:creator>Bino</dc:creator>
  <cp:lastModifiedBy>Bino</cp:lastModifiedBy>
  <cp:revision>3</cp:revision>
  <dcterms:created xsi:type="dcterms:W3CDTF">2023-05-17T23:28:17Z</dcterms:created>
  <dcterms:modified xsi:type="dcterms:W3CDTF">2023-05-23T05:00:11Z</dcterms:modified>
</cp:coreProperties>
</file>