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기업업무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강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0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61834"/>
            <a:ext cx="7591760" cy="40721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620000" y="4533900"/>
            <a:ext cx="552450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48750" y="2974751"/>
            <a:ext cx="299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신규 버튼 클릭 시 </a:t>
            </a:r>
            <a:r>
              <a:rPr lang="en-US" altLang="ko-KR" dirty="0" err="1" smtClean="0"/>
              <a:t>gongji_insert.jsp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4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37933"/>
            <a:ext cx="5944430" cy="4353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72300" y="2853034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취소 버튼을 누르면 </a:t>
            </a:r>
            <a:r>
              <a:rPr lang="en-US" altLang="ko-KR" dirty="0" err="1" smtClean="0"/>
              <a:t>gongji_list</a:t>
            </a:r>
            <a:r>
              <a:rPr lang="ko-KR" altLang="en-US" dirty="0" smtClean="0"/>
              <a:t>로 이동하고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양식을 다 </a:t>
            </a:r>
            <a:r>
              <a:rPr lang="ko-KR" altLang="en-US" dirty="0" err="1" smtClean="0"/>
              <a:t>채우고나서</a:t>
            </a:r>
            <a:r>
              <a:rPr lang="ko-KR" altLang="en-US" dirty="0" smtClean="0"/>
              <a:t> 쓰기 버튼을 누르면 </a:t>
            </a:r>
            <a:r>
              <a:rPr lang="en-US" altLang="ko-KR" dirty="0" err="1" smtClean="0"/>
              <a:t>gongji_write</a:t>
            </a:r>
            <a:r>
              <a:rPr lang="ko-KR" altLang="en-US" dirty="0" smtClean="0"/>
              <a:t>를 호출해서 해당 값을 테이블에 입력함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33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공지 테이블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gongji_view.jsp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459" y="0"/>
            <a:ext cx="477108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20250" y="3276600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gongji_view.jsp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337654"/>
            <a:ext cx="7111994" cy="6520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4150" y="3409949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4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gongji_view.jsp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401050" y="3113247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 제목 클릭 </a:t>
            </a:r>
            <a:r>
              <a:rPr lang="ko-KR" altLang="en-US" smtClean="0"/>
              <a:t>시 </a:t>
            </a:r>
            <a:r>
              <a:rPr lang="en-US" altLang="ko-KR" dirty="0" err="1" smtClean="0"/>
              <a:t>gongji_view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359462"/>
            <a:ext cx="7221015" cy="38769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90700" y="1695450"/>
            <a:ext cx="9715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gongji_view.jsp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52180"/>
            <a:ext cx="7039620" cy="5167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0" y="291465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목록 버튼을 누르면 </a:t>
            </a:r>
            <a:r>
              <a:rPr lang="en-US" altLang="ko-KR" dirty="0" err="1" smtClean="0"/>
              <a:t>gongji_list</a:t>
            </a:r>
            <a:r>
              <a:rPr lang="ko-KR" altLang="en-US" dirty="0" smtClean="0"/>
              <a:t>로 이동하고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버튼을 누르면 </a:t>
            </a:r>
            <a:r>
              <a:rPr lang="en-US" altLang="ko-KR" dirty="0" err="1" smtClean="0"/>
              <a:t>gongji_update</a:t>
            </a:r>
            <a:r>
              <a:rPr lang="ko-KR" altLang="en-US" dirty="0" smtClean="0"/>
              <a:t>로 이동함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31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공지 테이블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gongji_update.jsp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98938"/>
            <a:ext cx="4870164" cy="65590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3125" y="3387968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71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gongji_update.jsp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08" y="418515"/>
            <a:ext cx="8638642" cy="64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6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gongji_update.jsp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87" y="2685927"/>
            <a:ext cx="7354326" cy="1752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3125" y="3387968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</a:t>
            </a:r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87245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gongji_update.jsp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795030"/>
            <a:ext cx="7039620" cy="51676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05650" y="5467350"/>
            <a:ext cx="4572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96250" y="3055673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gongji_view</a:t>
            </a:r>
            <a:r>
              <a:rPr lang="ko-KR" altLang="en-US" dirty="0" smtClean="0"/>
              <a:t>에서 수정 버튼을 클릭할 시 </a:t>
            </a:r>
            <a:r>
              <a:rPr lang="en-US" altLang="ko-KR" dirty="0" err="1" smtClean="0"/>
              <a:t>gongji_update</a:t>
            </a:r>
            <a:r>
              <a:rPr lang="ko-KR" altLang="en-US" dirty="0" smtClean="0"/>
              <a:t>로 넘어감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08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공지 테이블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gongji_list.jsp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772650" y="312420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 시작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01" y="0"/>
            <a:ext cx="4384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gongji_update.jsp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33168"/>
            <a:ext cx="5906324" cy="44011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96150" y="2595086"/>
            <a:ext cx="4895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내용을 수정하고 쓰기 버튼을 누르면 </a:t>
            </a:r>
            <a:r>
              <a:rPr lang="en-US" altLang="ko-KR" dirty="0" err="1" smtClean="0"/>
              <a:t>gongji_write</a:t>
            </a:r>
            <a:r>
              <a:rPr lang="ko-KR" altLang="en-US" dirty="0" smtClean="0"/>
              <a:t>를 호출해서 테이블의 데이터를 수정하고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버튼을 누르면 </a:t>
            </a:r>
            <a:r>
              <a:rPr lang="en-US" altLang="ko-KR" dirty="0" err="1" smtClean="0"/>
              <a:t>gongji_delete</a:t>
            </a:r>
            <a:r>
              <a:rPr lang="ko-KR" altLang="en-US" dirty="0" smtClean="0"/>
              <a:t>를 호출해서 해당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의 데이터를 삭제하고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취소 버튼을 누르면 </a:t>
            </a:r>
            <a:r>
              <a:rPr lang="en-US" altLang="ko-KR" dirty="0" err="1" smtClean="0"/>
              <a:t>gongji_list</a:t>
            </a:r>
            <a:r>
              <a:rPr lang="ko-KR" altLang="en-US" dirty="0" smtClean="0"/>
              <a:t>로 이동함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12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공지 테이블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gongji_write.jsp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344506"/>
            <a:ext cx="6154836" cy="6513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44125" y="3410753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23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gongji_write.jsp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25385"/>
            <a:ext cx="9678751" cy="51251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34675" y="3197467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</a:t>
            </a:r>
            <a:r>
              <a:rPr lang="ko-KR" altLang="en-US" dirty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80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gongji_write.jsp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56981"/>
            <a:ext cx="5973009" cy="43916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15050" y="5124450"/>
            <a:ext cx="552450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29500" y="2891135"/>
            <a:ext cx="476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Gongji_insert</a:t>
            </a:r>
            <a:r>
              <a:rPr lang="ko-KR" altLang="en-US" dirty="0" smtClean="0"/>
              <a:t>에서 양식을 채우고 쓰기버튼을 눌러서 호출되었을 때는 새로운 데이터를 입력하는 동작을 수행함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709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공지 테이블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gongji_write.jsp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4" y="1204604"/>
            <a:ext cx="5887272" cy="44106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0" y="2948284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Gongji_update</a:t>
            </a:r>
            <a:r>
              <a:rPr lang="ko-KR" altLang="en-US" dirty="0" smtClean="0"/>
              <a:t>에서 쓰기 버튼을 누르고 호출이 되었을 때는 데이터 업데이트 동작을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674" y="5202709"/>
            <a:ext cx="514350" cy="338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41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gongji_write.jsp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07" y="1314171"/>
            <a:ext cx="4067743" cy="40010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29915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생성되었다는 </a:t>
            </a:r>
            <a:r>
              <a:rPr lang="ko-KR" altLang="en-US" dirty="0" err="1" smtClean="0"/>
              <a:t>안내메세지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게시판 이동버튼 누르면 </a:t>
            </a:r>
            <a:r>
              <a:rPr lang="en-US" altLang="ko-KR" dirty="0" err="1" smtClean="0"/>
              <a:t>gongji_list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15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공지 테이블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gongji_write.jsp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09397"/>
            <a:ext cx="3972479" cy="3982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29915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수정되었다는 </a:t>
            </a:r>
            <a:r>
              <a:rPr lang="ko-KR" altLang="en-US" dirty="0" err="1" smtClean="0"/>
              <a:t>안내메세지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게시판 이동버튼 누르면 </a:t>
            </a:r>
            <a:r>
              <a:rPr lang="en-US" altLang="ko-KR" dirty="0" err="1" smtClean="0"/>
              <a:t>gongji_list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06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공지 테이블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gongji_delete.jsp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91138"/>
            <a:ext cx="6488442" cy="64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60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공지 테이블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gongji_delete.jsp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337962"/>
            <a:ext cx="5858693" cy="4296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34300" y="3024484"/>
            <a:ext cx="445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 버튼을 눌렀을 때 </a:t>
            </a:r>
            <a:r>
              <a:rPr lang="ko-KR" altLang="en-US" dirty="0" err="1" smtClean="0"/>
              <a:t>입력값들을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gongji_delete</a:t>
            </a:r>
            <a:r>
              <a:rPr lang="ko-KR" altLang="en-US" dirty="0" smtClean="0"/>
              <a:t>에게 전달하면서 </a:t>
            </a:r>
            <a:r>
              <a:rPr lang="en-US" altLang="ko-KR" dirty="0" err="1" smtClean="0"/>
              <a:t>gongji_delete</a:t>
            </a:r>
            <a:r>
              <a:rPr lang="ko-KR" altLang="en-US" dirty="0" smtClean="0"/>
              <a:t>를 호출한다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00700" y="5276850"/>
            <a:ext cx="514350" cy="357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0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공지 테이블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gongji_delete.jsp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66536"/>
            <a:ext cx="4191585" cy="4134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43700" y="2872084"/>
            <a:ext cx="445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삭제되었다는 메시지 출력되고 게시판으로 이동 버튼을 누르면 </a:t>
            </a:r>
            <a:r>
              <a:rPr lang="en-US" altLang="ko-KR" dirty="0" err="1" smtClean="0"/>
              <a:t>gongji_list</a:t>
            </a:r>
            <a:r>
              <a:rPr lang="ko-KR" altLang="en-US" dirty="0" smtClean="0"/>
              <a:t>로 이동한다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1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gongji_list.jsp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394310"/>
            <a:ext cx="5802259" cy="64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물품 </a:t>
            </a:r>
            <a:r>
              <a:rPr lang="ko-KR" altLang="en-US" sz="1600" dirty="0"/>
              <a:t>테이블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product_list.jsp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311" y="0"/>
            <a:ext cx="295137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82100" y="3238500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0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product_list.jsp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38" y="0"/>
            <a:ext cx="5796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product_list.jsp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356806"/>
            <a:ext cx="5885622" cy="65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34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product_list.jsp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775906"/>
            <a:ext cx="8316486" cy="5458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25050" y="3314699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</a:t>
            </a:r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257096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product_list.jsp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42900"/>
            <a:ext cx="6235839" cy="62587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00750" y="3257550"/>
            <a:ext cx="552450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10600" y="2934384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신규 등록 버튼을 </a:t>
            </a:r>
            <a:r>
              <a:rPr lang="ko-KR" altLang="en-US" smtClean="0"/>
              <a:t>누르면 </a:t>
            </a:r>
            <a:r>
              <a:rPr lang="en-US" altLang="ko-KR" dirty="0" err="1" smtClean="0"/>
              <a:t>product_insert</a:t>
            </a:r>
            <a:r>
              <a:rPr lang="ko-KR" altLang="en-US" dirty="0" smtClean="0"/>
              <a:t>를 호출한다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4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물품 테이블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product_insert.jsp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14" y="0"/>
            <a:ext cx="361617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82100" y="3238500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4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02" y="342900"/>
            <a:ext cx="52070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product_insert.jsp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79238"/>
            <a:ext cx="7924800" cy="64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90700"/>
            <a:ext cx="10679015" cy="30388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53050" y="1219200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</a:t>
            </a:r>
            <a:r>
              <a:rPr lang="ko-KR" altLang="en-US" dirty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1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91984"/>
            <a:ext cx="5622109" cy="65660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05700" y="2974827"/>
            <a:ext cx="468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양식을 채워서 완료 버튼을 누르면 </a:t>
            </a:r>
            <a:r>
              <a:rPr lang="en-US" altLang="ko-KR" dirty="0" err="1" smtClean="0"/>
              <a:t>product_write</a:t>
            </a:r>
            <a:r>
              <a:rPr lang="ko-KR" altLang="en-US" dirty="0" smtClean="0"/>
              <a:t>을 호출해서 값을 전달하고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게시판으로 이동 버튼을 누르면 </a:t>
            </a:r>
            <a:r>
              <a:rPr lang="en-US" altLang="ko-KR" dirty="0" err="1" smtClean="0"/>
              <a:t>product_list</a:t>
            </a:r>
            <a:r>
              <a:rPr lang="ko-KR" altLang="en-US" dirty="0" smtClean="0"/>
              <a:t>로 이동한다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35611" y="6071286"/>
            <a:ext cx="774357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51157" y="6071286"/>
            <a:ext cx="321275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공지 테이블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gongji_list.jsp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925050" y="3244334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364" y="0"/>
            <a:ext cx="5331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86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물품 테이블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product_view.jsp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197" y="0"/>
            <a:ext cx="381990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01300" y="3238500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7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product_view.jsp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29168"/>
            <a:ext cx="5919678" cy="64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product_view.jsp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645960"/>
            <a:ext cx="9601200" cy="5947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29900" y="3429000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0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product_view.jsp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877050" y="2936925"/>
            <a:ext cx="531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버튼을 누르면 </a:t>
            </a:r>
            <a:r>
              <a:rPr lang="en-US" altLang="ko-KR" dirty="0" err="1" smtClean="0"/>
              <a:t>product_update</a:t>
            </a:r>
            <a:r>
              <a:rPr lang="ko-KR" altLang="en-US" dirty="0" smtClean="0"/>
              <a:t>를 호출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삭제 버튼을 누르면 </a:t>
            </a:r>
            <a:r>
              <a:rPr lang="en-US" altLang="ko-KR" dirty="0" err="1" smtClean="0"/>
              <a:t>product_delete</a:t>
            </a:r>
            <a:r>
              <a:rPr lang="ko-KR" altLang="en-US" dirty="0" smtClean="0"/>
              <a:t>를 호출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이동 버튼을 누르면 </a:t>
            </a:r>
            <a:r>
              <a:rPr lang="en-US" altLang="ko-KR" dirty="0" err="1" smtClean="0"/>
              <a:t>product_reinsert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42900"/>
            <a:ext cx="5510484" cy="638837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20065" y="5231027"/>
            <a:ext cx="1869989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물품 테이블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product_update.jsp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763125" y="3238500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시작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967" y="0"/>
            <a:ext cx="3828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product_update.jsp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984" y="0"/>
            <a:ext cx="4606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61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product_update.jsp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59" y="364905"/>
            <a:ext cx="7871891" cy="64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70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product_update.jsp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95" y="1919063"/>
            <a:ext cx="10097909" cy="3210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7850" y="1181100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</a:t>
            </a:r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4044145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물품 테이블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product_update.jsp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915150" y="3215738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 버튼을 누르면 </a:t>
            </a:r>
            <a:r>
              <a:rPr lang="en-US" altLang="ko-KR" dirty="0" err="1" smtClean="0"/>
              <a:t>product_list</a:t>
            </a:r>
            <a:r>
              <a:rPr lang="ko-KR" altLang="en-US" dirty="0" smtClean="0"/>
              <a:t>를 호출하고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버튼을 누르면 </a:t>
            </a:r>
            <a:r>
              <a:rPr lang="en-US" altLang="ko-KR" dirty="0" err="1" smtClean="0"/>
              <a:t>product_write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42900"/>
            <a:ext cx="5487479" cy="63920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4335" y="5231027"/>
            <a:ext cx="1351006" cy="222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물품 테이블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product_write.jsp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972675" y="3416551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시작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308462"/>
            <a:ext cx="5477682" cy="65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4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공지 테이블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gongji_list.jsp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61" y="1157060"/>
            <a:ext cx="7305485" cy="39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0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product_write.jsp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0344150" y="3418126"/>
            <a:ext cx="1162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342900"/>
            <a:ext cx="7649718" cy="64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product_write.jsp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181850" y="2752634"/>
            <a:ext cx="481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Product_insert</a:t>
            </a:r>
            <a:r>
              <a:rPr lang="ko-KR" altLang="en-US" dirty="0" smtClean="0"/>
              <a:t>에서 양식을 작성한 뒤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버튼을 누르면 해당 값을 전달받아 테이블에 데이터를 입력한다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재고 현황 버튼을 누르면 </a:t>
            </a:r>
            <a:r>
              <a:rPr lang="en-US" altLang="ko-KR" dirty="0" err="1" smtClean="0"/>
              <a:t>product_list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304637"/>
            <a:ext cx="4991797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2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product_write.jsp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181850" y="2752634"/>
            <a:ext cx="481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Product_update</a:t>
            </a:r>
            <a:r>
              <a:rPr lang="ko-KR" altLang="en-US" dirty="0" smtClean="0"/>
              <a:t>에서 양식을 작성한 뒤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버튼을 누르면 해당 값을 전달받아 테이블</a:t>
            </a:r>
            <a:r>
              <a:rPr lang="ko-KR" altLang="en-US" dirty="0"/>
              <a:t>의</a:t>
            </a:r>
            <a:r>
              <a:rPr lang="ko-KR" altLang="en-US" dirty="0" smtClean="0"/>
              <a:t> 데이터를 수정한다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재고현황 버튼을 누르면 </a:t>
            </a:r>
            <a:r>
              <a:rPr lang="en-US" altLang="ko-KR" dirty="0" err="1" smtClean="0"/>
              <a:t>product_list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357032"/>
            <a:ext cx="501084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물품 테이블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product_delete.jsp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341680"/>
            <a:ext cx="6071454" cy="65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7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물품 테이블 </a:t>
            </a:r>
            <a:r>
              <a:rPr lang="en-US" altLang="ko-KR" sz="1600"/>
              <a:t>– product_delete.jsp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376086"/>
            <a:ext cx="4896533" cy="3953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1850" y="2752634"/>
            <a:ext cx="481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Product_view</a:t>
            </a:r>
            <a:r>
              <a:rPr lang="ko-KR" altLang="en-US" dirty="0" smtClean="0"/>
              <a:t>에서 삭제 버튼을 누르면 해당 값을 전달받아 테이블</a:t>
            </a:r>
            <a:r>
              <a:rPr lang="ko-KR" altLang="en-US" dirty="0"/>
              <a:t>의</a:t>
            </a:r>
            <a:r>
              <a:rPr lang="ko-KR" altLang="en-US" dirty="0" smtClean="0"/>
              <a:t> 데이터를 수정한다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재고현황 버튼을 누르면 </a:t>
            </a:r>
            <a:r>
              <a:rPr lang="en-US" altLang="ko-KR" dirty="0" err="1" smtClean="0"/>
              <a:t>product_list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2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gongji_list.jsp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23" y="1419002"/>
            <a:ext cx="7162010" cy="38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공지 테이블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gongji_insert.jsp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30" y="342900"/>
            <a:ext cx="4221841" cy="6515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72650" y="312420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 시작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343182"/>
            <a:ext cx="7480660" cy="6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0"/>
            <a:ext cx="9601200" cy="342900"/>
          </a:xfrm>
        </p:spPr>
        <p:txBody>
          <a:bodyPr>
            <a:normAutofit/>
          </a:bodyPr>
          <a:lstStyle/>
          <a:p>
            <a:r>
              <a:rPr lang="ko-KR" altLang="en-US" sz="1600"/>
              <a:t>공지 테이블 </a:t>
            </a:r>
            <a:r>
              <a:rPr lang="en-US" altLang="ko-KR" sz="1600"/>
              <a:t>– gongji_insert.jsp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69183"/>
            <a:ext cx="9201150" cy="6646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4150" y="228600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3322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363</TotalTime>
  <Words>534</Words>
  <Application>Microsoft Office PowerPoint</Application>
  <PresentationFormat>와이드스크린</PresentationFormat>
  <Paragraphs>97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7" baseType="lpstr">
      <vt:lpstr>돋움</vt:lpstr>
      <vt:lpstr>Franklin Gothic Book</vt:lpstr>
      <vt:lpstr>Crop</vt:lpstr>
      <vt:lpstr>기업업무 7강 과제</vt:lpstr>
      <vt:lpstr>공지 테이블 – gongji_list.jsp</vt:lpstr>
      <vt:lpstr>공지 테이블 – gongji_list.jsp</vt:lpstr>
      <vt:lpstr>공지 테이블 – gongji_list.jsp</vt:lpstr>
      <vt:lpstr>공지 테이블 – gongji_list.jsp</vt:lpstr>
      <vt:lpstr>공지 테이블 – gongji_list.jsp</vt:lpstr>
      <vt:lpstr>공지 테이블 – gongji_insert.jsp</vt:lpstr>
      <vt:lpstr>공지 테이블 – gongji_insert.jsp</vt:lpstr>
      <vt:lpstr>공지 테이블 – gongji_insert.jsp</vt:lpstr>
      <vt:lpstr>공지 테이블 – gongji_insert.jsp</vt:lpstr>
      <vt:lpstr>공지 테이블 – gongji_insert.jsp</vt:lpstr>
      <vt:lpstr>공지 테이블 – gongji_view.jsp</vt:lpstr>
      <vt:lpstr>공지 테이블 – gongji_view.jsp</vt:lpstr>
      <vt:lpstr>공지 테이블 – gongji_view.jsp</vt:lpstr>
      <vt:lpstr>공지 테이블 – gongji_view.jsp</vt:lpstr>
      <vt:lpstr>공지 테이블 – gongji_update.jsp</vt:lpstr>
      <vt:lpstr>공지 테이블 – gongji_update.jsp</vt:lpstr>
      <vt:lpstr>공지 테이블 – gongji_update.jsp</vt:lpstr>
      <vt:lpstr>공지 테이블 – gongji_update.jsp</vt:lpstr>
      <vt:lpstr>공지 테이블 – gongji_update.jsp</vt:lpstr>
      <vt:lpstr>공지 테이블 – gongji_write.jsp</vt:lpstr>
      <vt:lpstr>공지 테이블 – gongji_write.jsp</vt:lpstr>
      <vt:lpstr>공지 테이블 – gongji_write.jsp</vt:lpstr>
      <vt:lpstr>공지 테이블 – gongji_write.jsp</vt:lpstr>
      <vt:lpstr>공지 테이블 – gongji_write.jsp</vt:lpstr>
      <vt:lpstr>공지 테이블 – gongji_write.jsp</vt:lpstr>
      <vt:lpstr>공지 테이블 – gongji_delete.jsp</vt:lpstr>
      <vt:lpstr>공지 테이블 – gongji_delete.jsp</vt:lpstr>
      <vt:lpstr>공지 테이블 – gongji_delete.jsp</vt:lpstr>
      <vt:lpstr>물품 테이블 – product_list.jsp</vt:lpstr>
      <vt:lpstr>물품 테이블 – product_list.jsp</vt:lpstr>
      <vt:lpstr>물품 테이블 – product_list.jsp</vt:lpstr>
      <vt:lpstr>물품 테이블 – product_list.jsp</vt:lpstr>
      <vt:lpstr>물품 테이블 – product_list.jsp</vt:lpstr>
      <vt:lpstr>물품 테이블 – product_insert.jsp</vt:lpstr>
      <vt:lpstr>물품 테이블 – product_insert.jsp</vt:lpstr>
      <vt:lpstr>물품 테이블 – product_insert.jsp</vt:lpstr>
      <vt:lpstr>물품 테이블 – product_insert.jsp</vt:lpstr>
      <vt:lpstr>물품 테이블 – product_insert.jsp</vt:lpstr>
      <vt:lpstr>물품 테이블 – product_view.jsp</vt:lpstr>
      <vt:lpstr>물품 테이블 – product_view.jsp</vt:lpstr>
      <vt:lpstr>물품 테이블 – product_view.jsp</vt:lpstr>
      <vt:lpstr>물품 테이블 – product_view.jsp</vt:lpstr>
      <vt:lpstr>물품 테이블 – product_update.jsp</vt:lpstr>
      <vt:lpstr>물품 테이블 – product_update.jsp</vt:lpstr>
      <vt:lpstr>물품 테이블 – product_update.jsp</vt:lpstr>
      <vt:lpstr>물품 테이블 – product_update.jsp</vt:lpstr>
      <vt:lpstr>물품 테이블 – product_update.jsp</vt:lpstr>
      <vt:lpstr>물품 테이블 – product_write.jsp</vt:lpstr>
      <vt:lpstr>물품 테이블 – product_write.jsp</vt:lpstr>
      <vt:lpstr>물품 테이블 – product_write.jsp</vt:lpstr>
      <vt:lpstr>물품 테이블 – product_write.jsp</vt:lpstr>
      <vt:lpstr>물품 테이블 – product_delete.jsp</vt:lpstr>
      <vt:lpstr>물품 테이블 – product_delete.jsp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7강 과제</dc:title>
  <dc:creator>Bino</dc:creator>
  <cp:lastModifiedBy>Bino</cp:lastModifiedBy>
  <cp:revision>14</cp:revision>
  <dcterms:created xsi:type="dcterms:W3CDTF">2023-06-14T01:26:07Z</dcterms:created>
  <dcterms:modified xsi:type="dcterms:W3CDTF">2023-06-14T07:29:13Z</dcterms:modified>
</cp:coreProperties>
</file>