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4" r:id="rId29"/>
    <p:sldId id="283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기업업무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78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64" y="3057444"/>
            <a:ext cx="9469171" cy="1162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53150" y="217170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9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28367"/>
            <a:ext cx="5868219" cy="4763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62900" y="2809784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취소 버튼을 누르면 </a:t>
            </a:r>
            <a:r>
              <a:rPr lang="en-US" altLang="ko-KR" dirty="0" err="1" smtClean="0"/>
              <a:t>comment_list</a:t>
            </a:r>
            <a:r>
              <a:rPr lang="ko-KR" altLang="en-US" dirty="0" smtClean="0"/>
              <a:t>를 호출하고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양식을 작성한 뒤 쓰기 버튼을 누르면 </a:t>
            </a:r>
            <a:r>
              <a:rPr lang="en-US" altLang="ko-KR" dirty="0" err="1" smtClean="0"/>
              <a:t>comment_write</a:t>
            </a:r>
            <a:r>
              <a:rPr lang="ko-KR" altLang="en-US" dirty="0" smtClean="0"/>
              <a:t>를 호출해서 값을 전달한다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24500" y="5448300"/>
            <a:ext cx="1067619" cy="34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comment_view.jsp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44" y="0"/>
            <a:ext cx="466971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86950" y="3244334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5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comment_view.jsp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11" y="475362"/>
            <a:ext cx="7986189" cy="63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comment_view.jsp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1409349"/>
            <a:ext cx="9078592" cy="5029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53075" y="525842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55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comment_view.jsp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694949"/>
            <a:ext cx="5877745" cy="53919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67250" y="5657850"/>
            <a:ext cx="19050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53350" y="2514600"/>
            <a:ext cx="413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목록 버튼을 누르면 </a:t>
            </a:r>
            <a:r>
              <a:rPr lang="en-US" altLang="ko-KR" dirty="0" err="1" smtClean="0"/>
              <a:t>comment_list</a:t>
            </a:r>
            <a:r>
              <a:rPr lang="ko-KR" altLang="en-US" dirty="0" smtClean="0"/>
              <a:t>를 호출하고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버튼을 누르면 </a:t>
            </a:r>
            <a:r>
              <a:rPr lang="en-US" altLang="ko-KR" dirty="0" err="1" smtClean="0"/>
              <a:t>comment_updat</a:t>
            </a:r>
            <a:r>
              <a:rPr lang="ko-KR" altLang="en-US" dirty="0" smtClean="0"/>
              <a:t>를 호출하고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버튼을 누르면 </a:t>
            </a:r>
            <a:r>
              <a:rPr lang="en-US" altLang="ko-KR" dirty="0" err="1" smtClean="0"/>
              <a:t>comment_delet</a:t>
            </a:r>
            <a:r>
              <a:rPr lang="ko-KR" altLang="en-US" dirty="0" smtClean="0"/>
              <a:t>를 호출하고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버튼을 누르면 </a:t>
            </a:r>
            <a:r>
              <a:rPr lang="en-US" altLang="ko-KR" dirty="0" err="1" smtClean="0"/>
              <a:t>product_reinsert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4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comment_update.jsp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066" y="0"/>
            <a:ext cx="489216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48850" y="34290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시작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6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comment_update.jsp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72946"/>
            <a:ext cx="7694648" cy="63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5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comment_update.jsp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8775"/>
            <a:ext cx="11144250" cy="41948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5500" y="95250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9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comment_update.jsp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56883"/>
            <a:ext cx="5868219" cy="52585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24500" y="5753100"/>
            <a:ext cx="1067619" cy="362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10550" y="2747486"/>
            <a:ext cx="348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취소 버튼을 누르면 </a:t>
            </a:r>
            <a:r>
              <a:rPr lang="en-US" altLang="ko-KR" dirty="0" err="1" smtClean="0"/>
              <a:t>comment_list</a:t>
            </a:r>
            <a:r>
              <a:rPr lang="ko-KR" altLang="en-US" dirty="0" smtClean="0"/>
              <a:t>를 호출하고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양식을 작성한 뒤 쓰기 버튼을 누르면 </a:t>
            </a:r>
            <a:r>
              <a:rPr lang="en-US" altLang="ko-KR" dirty="0" err="1" smtClean="0"/>
              <a:t>comment_write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버튼을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64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게시판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comment_list.jsp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409272"/>
            <a:ext cx="5451374" cy="6448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5550" y="3448969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8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게시판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comment_reinsert.jsp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22" y="0"/>
            <a:ext cx="390935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53600" y="32443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시작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3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comment_reinsert.jsp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60824"/>
            <a:ext cx="7866362" cy="64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4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comment_reinsert.jsp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54947"/>
            <a:ext cx="11468100" cy="4864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86450" y="8953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36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comment_reinsert.jsp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47402"/>
            <a:ext cx="5868219" cy="4810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10550" y="2752635"/>
            <a:ext cx="35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취소 버튼을 누르면 </a:t>
            </a:r>
            <a:r>
              <a:rPr lang="en-US" altLang="ko-KR" dirty="0" err="1" smtClean="0"/>
              <a:t>comment_list</a:t>
            </a:r>
            <a:r>
              <a:rPr lang="ko-KR" altLang="en-US" dirty="0" smtClean="0"/>
              <a:t>를 호출하고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양식을 작성해서 쓰기 버튼을 누르면 </a:t>
            </a:r>
            <a:r>
              <a:rPr lang="en-US" altLang="ko-KR" dirty="0" err="1" smtClean="0"/>
              <a:t>comment_write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24500" y="5353050"/>
            <a:ext cx="1067619" cy="405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33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comment_write.jsp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65618"/>
            <a:ext cx="8438090" cy="64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comment_write.jsp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9" y="411780"/>
            <a:ext cx="7732977" cy="64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comment_write.jsp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22403"/>
            <a:ext cx="8304770" cy="63355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96500" y="35055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comment_write.jsp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42757"/>
            <a:ext cx="4020111" cy="4010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3700" y="2986384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Comment_view</a:t>
            </a:r>
            <a:r>
              <a:rPr lang="en-US" altLang="ko-KR" dirty="0" smtClean="0"/>
              <a:t>.</a:t>
            </a:r>
            <a:r>
              <a:rPr lang="ko-KR" altLang="en-US" dirty="0" smtClean="0"/>
              <a:t>에서 값을 전달받아 테이블에 데이터를 입력한다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게시판으로 이동 버튼을 누르면 </a:t>
            </a:r>
            <a:r>
              <a:rPr lang="en-US" altLang="ko-KR" dirty="0" err="1" smtClean="0"/>
              <a:t>comment_list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8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04671"/>
            <a:ext cx="3991532" cy="4001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3700" y="2986384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Comment_update</a:t>
            </a:r>
            <a:r>
              <a:rPr lang="en-US" altLang="ko-KR" dirty="0" smtClean="0"/>
              <a:t>.</a:t>
            </a:r>
            <a:r>
              <a:rPr lang="ko-KR" altLang="en-US" dirty="0" smtClean="0"/>
              <a:t>에서 값을 전달받아 테이블에 데이터를 수정한다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게시판으로 이동 버튼을 누르면 </a:t>
            </a:r>
            <a:r>
              <a:rPr lang="en-US" altLang="ko-KR" dirty="0" err="1" smtClean="0"/>
              <a:t>comment_list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6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357031"/>
            <a:ext cx="4039164" cy="40296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7500" y="2910184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Comment_reinsert</a:t>
            </a:r>
            <a:r>
              <a:rPr lang="ko-KR" altLang="en-US" dirty="0" smtClean="0"/>
              <a:t>의 데이터를 전달받아 데이터를 입력한다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게시판으로 이동 버튼을 누르면 </a:t>
            </a:r>
            <a:r>
              <a:rPr lang="en-US" altLang="ko-KR" dirty="0" err="1" smtClean="0"/>
              <a:t>comment_list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8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99" y="345370"/>
            <a:ext cx="5713175" cy="65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31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comment_write.jsp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99913"/>
            <a:ext cx="3953427" cy="39343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3700" y="2986384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Comment_update</a:t>
            </a:r>
            <a:r>
              <a:rPr lang="en-US" altLang="ko-KR" dirty="0" smtClean="0"/>
              <a:t>.</a:t>
            </a:r>
            <a:r>
              <a:rPr lang="ko-KR" altLang="en-US" dirty="0" smtClean="0"/>
              <a:t>에서 값을 전달받아 테이블에 데이터를 수정한다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게시판으로 이동 버튼을 누르면 </a:t>
            </a:r>
            <a:r>
              <a:rPr lang="en-US" altLang="ko-KR" dirty="0" err="1" smtClean="0"/>
              <a:t>comment_list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954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comment_delete.jsp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392308"/>
            <a:ext cx="6246403" cy="6465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6500" y="35055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시</a:t>
            </a:r>
            <a:r>
              <a:rPr lang="ko-KR" altLang="en-US" dirty="0" smtClean="0"/>
              <a:t>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636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comment_delete.jsp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360689"/>
            <a:ext cx="10136015" cy="4505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06150" y="342900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45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comment_delete.jsp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9" y="1247493"/>
            <a:ext cx="4020111" cy="4020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8425" y="5940268"/>
            <a:ext cx="866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Comment_view</a:t>
            </a:r>
            <a:r>
              <a:rPr lang="ko-KR" altLang="en-US" dirty="0" smtClean="0"/>
              <a:t>에서 값을 전달받아 동작을 실행하고 게시판으로 이동 버튼을 누르면 </a:t>
            </a:r>
            <a:r>
              <a:rPr lang="en-US" altLang="ko-KR" dirty="0" err="1" smtClean="0"/>
              <a:t>comment_list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삭제된 데이터는 삭제된 </a:t>
            </a:r>
            <a:r>
              <a:rPr lang="ko-KR" altLang="en-US" dirty="0" err="1" smtClean="0"/>
              <a:t>댓글입니다라고</a:t>
            </a:r>
            <a:r>
              <a:rPr lang="ko-KR" altLang="en-US" dirty="0" smtClean="0"/>
              <a:t> 제목이 수정된다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96" y="1699993"/>
            <a:ext cx="5792008" cy="31151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72300" y="2247900"/>
            <a:ext cx="19431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91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댓글</a:t>
            </a:r>
            <a:r>
              <a:rPr lang="ko-KR" altLang="en-US" sz="1600" dirty="0"/>
              <a:t> 게시판 </a:t>
            </a:r>
            <a:r>
              <a:rPr lang="en-US" altLang="ko-KR" sz="1600" dirty="0"/>
              <a:t>– </a:t>
            </a:r>
            <a:r>
              <a:rPr lang="en-US" altLang="ko-KR" sz="1600" dirty="0" err="1" smtClean="0"/>
              <a:t>comment_delete.jsp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21" y="1050785"/>
            <a:ext cx="3972479" cy="4039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64" y="1465180"/>
            <a:ext cx="5887272" cy="3210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7950" y="5638800"/>
            <a:ext cx="82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Comment_view</a:t>
            </a:r>
            <a:r>
              <a:rPr lang="ko-KR" altLang="en-US" dirty="0" smtClean="0"/>
              <a:t>에서 값을 전달받아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삭제하면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rootid</a:t>
            </a:r>
            <a:r>
              <a:rPr lang="ko-KR" altLang="en-US" dirty="0" smtClean="0"/>
              <a:t>에 해당하는 모든 데이터를 지워서 해당 글의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모두 지운다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47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5456"/>
            <a:ext cx="7685779" cy="65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9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50562"/>
            <a:ext cx="8295486" cy="65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0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2000050"/>
            <a:ext cx="9612066" cy="2857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0700" y="129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4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comment_list.jsp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90455"/>
            <a:ext cx="6914783" cy="36863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91350" y="4552950"/>
            <a:ext cx="55245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24900" y="3110486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신규버튼을 누르면 </a:t>
            </a:r>
            <a:r>
              <a:rPr lang="en-US" altLang="ko-KR" dirty="0" err="1" smtClean="0"/>
              <a:t>product_insert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62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게시판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comment_insert.jsp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48107"/>
            <a:ext cx="4749788" cy="65098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2650" y="341838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시작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381000"/>
          </a:xfrm>
        </p:spPr>
        <p:txBody>
          <a:bodyPr>
            <a:normAutofit/>
          </a:bodyPr>
          <a:lstStyle/>
          <a:p>
            <a:r>
              <a:rPr lang="ko-KR" altLang="en-US" sz="1600"/>
              <a:t>댓글 게시판 </a:t>
            </a:r>
            <a:r>
              <a:rPr lang="en-US" altLang="ko-KR" sz="1600"/>
              <a:t>– comment_insert.jsp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752" y="381000"/>
            <a:ext cx="876264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941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40</TotalTime>
  <Words>357</Words>
  <Application>Microsoft Office PowerPoint</Application>
  <PresentationFormat>와이드스크린</PresentationFormat>
  <Paragraphs>58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돋움</vt:lpstr>
      <vt:lpstr>Franklin Gothic Book</vt:lpstr>
      <vt:lpstr>Crop</vt:lpstr>
      <vt:lpstr>기업업무 8강 과제</vt:lpstr>
      <vt:lpstr>댓글 게시판 – comment_list.jsp</vt:lpstr>
      <vt:lpstr>댓글 게시판 – comment_list.jsp</vt:lpstr>
      <vt:lpstr>댓글 게시판 – comment_list.jsp</vt:lpstr>
      <vt:lpstr>댓글 게시판 – comment_list.jsp</vt:lpstr>
      <vt:lpstr>댓글 게시판 – comment_list.jsp</vt:lpstr>
      <vt:lpstr>댓글 게시판 – comment_list.jsp</vt:lpstr>
      <vt:lpstr>댓글 게시판 – comment_insert.jsp</vt:lpstr>
      <vt:lpstr>댓글 게시판 – comment_insert.jsp</vt:lpstr>
      <vt:lpstr>댓글 게시판 – comment_insert.jsp</vt:lpstr>
      <vt:lpstr>댓글 게시판 – comment_insert.jsp</vt:lpstr>
      <vt:lpstr>댓글 게시판 – comment_view.jsp</vt:lpstr>
      <vt:lpstr>댓글 게시판 – comment_view.jsp</vt:lpstr>
      <vt:lpstr>댓글 게시판 – comment_view.jsp</vt:lpstr>
      <vt:lpstr>댓글 게시판 – comment_view.jsp</vt:lpstr>
      <vt:lpstr>댓글 게시판 – comment_update.jsp</vt:lpstr>
      <vt:lpstr>댓글 게시판 – comment_update.jsp</vt:lpstr>
      <vt:lpstr>댓글 게시판 – comment_update.jsp</vt:lpstr>
      <vt:lpstr>댓글 게시판 – comment_update.jsp</vt:lpstr>
      <vt:lpstr>댓글 게시판 – comment_reinsert.jsp</vt:lpstr>
      <vt:lpstr>댓글 게시판 – comment_reinsert.jsp</vt:lpstr>
      <vt:lpstr>댓글 게시판 – comment_reinsert.jsp</vt:lpstr>
      <vt:lpstr>댓글 게시판 – comment_reinsert.jsp</vt:lpstr>
      <vt:lpstr>댓글 게시판 – comment_write.jsp</vt:lpstr>
      <vt:lpstr>댓글 게시판 – comment_write.jsp</vt:lpstr>
      <vt:lpstr>댓글 게시판 – comment_write.jsp</vt:lpstr>
      <vt:lpstr>댓글 게시판 – comment_write.jsp</vt:lpstr>
      <vt:lpstr>댓글 게시판 – comment_write.jsp</vt:lpstr>
      <vt:lpstr>댓글 게시판 – comment_write.jsp</vt:lpstr>
      <vt:lpstr>댓글 게시판 – comment_write.jsp</vt:lpstr>
      <vt:lpstr>댓글 게시판 – comment_delete.jsp</vt:lpstr>
      <vt:lpstr>댓글 게시판 – comment_delete.jsp</vt:lpstr>
      <vt:lpstr>댓글 게시판 – comment_delete.jsp</vt:lpstr>
      <vt:lpstr>댓글 게시판 – comment_delete.jsp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8강 과제</dc:title>
  <dc:creator>Bino</dc:creator>
  <cp:lastModifiedBy>Bino</cp:lastModifiedBy>
  <cp:revision>6</cp:revision>
  <dcterms:created xsi:type="dcterms:W3CDTF">2023-06-14T07:29:26Z</dcterms:created>
  <dcterms:modified xsi:type="dcterms:W3CDTF">2023-06-14T08:10:04Z</dcterms:modified>
</cp:coreProperties>
</file>