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>
      <p:cViewPr varScale="1">
        <p:scale>
          <a:sx n="52" d="100"/>
          <a:sy n="52" d="100"/>
        </p:scale>
        <p:origin x="9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기업업무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강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JavaScript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33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81331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5788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408969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104559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139588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37880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229877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08352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86367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28860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7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561947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571533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985490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607639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009190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163402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184098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792607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063505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689065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77139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946050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057487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728828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974085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184781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016539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94688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77000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2091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49925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25409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10920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0828290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</TotalTime>
  <Words>75</Words>
  <Application>Microsoft Office PowerPoint</Application>
  <PresentationFormat>와이드스크린</PresentationFormat>
  <Paragraphs>36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돋움</vt:lpstr>
      <vt:lpstr>Franklin Gothic Book</vt:lpstr>
      <vt:lpstr>Crop</vt:lpstr>
      <vt:lpstr>기업업무 2강 과제</vt:lpstr>
      <vt:lpstr>슬라이드 7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기업업무 2강 과제</dc:title>
  <dc:creator>Bino</dc:creator>
  <cp:lastModifiedBy>Bino</cp:lastModifiedBy>
  <cp:revision>3</cp:revision>
  <dcterms:created xsi:type="dcterms:W3CDTF">2023-05-17T07:37:32Z</dcterms:created>
  <dcterms:modified xsi:type="dcterms:W3CDTF">2023-05-17T07:40:46Z</dcterms:modified>
</cp:coreProperties>
</file>