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5" y="2729345"/>
            <a:ext cx="8361229" cy="1185370"/>
          </a:xfrm>
        </p:spPr>
        <p:txBody>
          <a:bodyPr/>
          <a:lstStyle/>
          <a:p>
            <a:r>
              <a:rPr lang="ko-KR" altLang="en-US" dirty="0" smtClean="0"/>
              <a:t>기업업무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79904" y="4108679"/>
            <a:ext cx="6831673" cy="504885"/>
          </a:xfrm>
        </p:spPr>
        <p:txBody>
          <a:bodyPr/>
          <a:lstStyle/>
          <a:p>
            <a:r>
              <a:rPr lang="en-US" altLang="ko-KR" dirty="0" smtClean="0"/>
              <a:t>JavaScript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43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8936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028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873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25560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03938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0730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794153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85808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27014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463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/>
              <a:t>7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8987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6685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8321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109592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09224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218084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42437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4786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6606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711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1150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3312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49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3413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0119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5" y="0"/>
            <a:ext cx="9601200" cy="453189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슬라이드 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9512006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</TotalTime>
  <Words>59</Words>
  <Application>Microsoft Office PowerPoint</Application>
  <PresentationFormat>와이드스크린</PresentationFormat>
  <Paragraphs>28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돋움</vt:lpstr>
      <vt:lpstr>Franklin Gothic Book</vt:lpstr>
      <vt:lpstr>Crop</vt:lpstr>
      <vt:lpstr>기업업무 2강 과제</vt:lpstr>
      <vt:lpstr>슬라이드 7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  <vt:lpstr>슬라이드  실습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기업업무 2강 과제</dc:title>
  <dc:creator>Bino</dc:creator>
  <cp:lastModifiedBy>Bino</cp:lastModifiedBy>
  <cp:revision>1</cp:revision>
  <dcterms:created xsi:type="dcterms:W3CDTF">2023-05-17T23:28:17Z</dcterms:created>
  <dcterms:modified xsi:type="dcterms:W3CDTF">2023-05-17T23:31:44Z</dcterms:modified>
</cp:coreProperties>
</file>