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93" r:id="rId8"/>
    <p:sldId id="274" r:id="rId9"/>
    <p:sldId id="275" r:id="rId10"/>
    <p:sldId id="292" r:id="rId11"/>
    <p:sldId id="262" r:id="rId12"/>
    <p:sldId id="263" r:id="rId13"/>
    <p:sldId id="264" r:id="rId14"/>
    <p:sldId id="294" r:id="rId15"/>
    <p:sldId id="295" r:id="rId16"/>
    <p:sldId id="265" r:id="rId17"/>
    <p:sldId id="266" r:id="rId18"/>
    <p:sldId id="267" r:id="rId19"/>
    <p:sldId id="268" r:id="rId20"/>
    <p:sldId id="269" r:id="rId21"/>
    <p:sldId id="296" r:id="rId22"/>
    <p:sldId id="270" r:id="rId23"/>
    <p:sldId id="271" r:id="rId24"/>
    <p:sldId id="272" r:id="rId25"/>
    <p:sldId id="273" r:id="rId26"/>
    <p:sldId id="297" r:id="rId27"/>
    <p:sldId id="277" r:id="rId28"/>
    <p:sldId id="298" r:id="rId29"/>
    <p:sldId id="278" r:id="rId30"/>
    <p:sldId id="279" r:id="rId31"/>
    <p:sldId id="280" r:id="rId32"/>
    <p:sldId id="299" r:id="rId33"/>
    <p:sldId id="281" r:id="rId34"/>
    <p:sldId id="300" r:id="rId35"/>
    <p:sldId id="282" r:id="rId36"/>
    <p:sldId id="301" r:id="rId37"/>
    <p:sldId id="283" r:id="rId38"/>
    <p:sldId id="284" r:id="rId39"/>
    <p:sldId id="285" r:id="rId40"/>
    <p:sldId id="302" r:id="rId41"/>
    <p:sldId id="286" r:id="rId42"/>
    <p:sldId id="303" r:id="rId43"/>
    <p:sldId id="287" r:id="rId44"/>
    <p:sldId id="288" r:id="rId45"/>
    <p:sldId id="304" r:id="rId46"/>
    <p:sldId id="289" r:id="rId47"/>
    <p:sldId id="290" r:id="rId48"/>
    <p:sldId id="291" r:id="rId49"/>
    <p:sldId id="305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1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D6C0-7552-4961-83A5-F6C48A2BE758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BFD46-D637-4387-B939-E33D4269E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456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BFD46-D637-4387-B939-E33D4269EE3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305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5128" y="2695902"/>
            <a:ext cx="8361229" cy="1190777"/>
          </a:xfrm>
        </p:spPr>
        <p:txBody>
          <a:bodyPr/>
          <a:lstStyle/>
          <a:p>
            <a:r>
              <a:rPr lang="ko-KR" altLang="en-US" dirty="0"/>
              <a:t>기업업무</a:t>
            </a:r>
            <a:r>
              <a:rPr lang="ko-KR" altLang="en-US" spc="-300" dirty="0"/>
              <a:t> </a:t>
            </a:r>
            <a:r>
              <a:rPr lang="en-US" altLang="ko-KR" spc="-300" dirty="0" smtClean="0"/>
              <a:t>5</a:t>
            </a:r>
            <a:r>
              <a:rPr lang="ko-KR" altLang="en-US" spc="-300" dirty="0" smtClean="0"/>
              <a:t>강  </a:t>
            </a:r>
            <a:r>
              <a:rPr lang="ko-KR" altLang="en-US" spc="-300" dirty="0"/>
              <a:t>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4624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성적표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InsertDB.jsp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404" y="1285033"/>
            <a:ext cx="6922985" cy="429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69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성적표 </a:t>
            </a:r>
            <a:r>
              <a:rPr lang="en-US" altLang="ko-KR" sz="1600" dirty="0"/>
              <a:t>– </a:t>
            </a:r>
            <a:r>
              <a:rPr lang="en-US" altLang="ko-KR" sz="1600" dirty="0" smtClean="0"/>
              <a:t>InputForm2.html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214" y="411480"/>
            <a:ext cx="5318560" cy="61958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69669" y="2995448"/>
            <a:ext cx="2549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성적 정정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삭제하는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86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성적표 </a:t>
            </a:r>
            <a:r>
              <a:rPr lang="en-US" altLang="ko-KR" sz="1600" dirty="0"/>
              <a:t>– InputForm2.html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090" y="568274"/>
            <a:ext cx="6797076" cy="583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20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성적표 </a:t>
            </a:r>
            <a:r>
              <a:rPr lang="en-US" altLang="ko-KR" sz="1600" dirty="0"/>
              <a:t>– InputForm2.html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925" y="2562104"/>
            <a:ext cx="7516274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10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성적표 </a:t>
            </a:r>
            <a:r>
              <a:rPr lang="en-US" altLang="ko-KR" sz="1600" dirty="0"/>
              <a:t>– InputForm2.html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680" y="205740"/>
            <a:ext cx="6046521" cy="65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51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성적표 </a:t>
            </a:r>
            <a:r>
              <a:rPr lang="en-US" altLang="ko-KR" sz="1600" dirty="0"/>
              <a:t>– InputForm2.html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964" y="543531"/>
            <a:ext cx="2885367" cy="30310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511" y="1327295"/>
            <a:ext cx="5868219" cy="1857634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4466034" y="2059043"/>
            <a:ext cx="1466194" cy="394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517" y="3862552"/>
            <a:ext cx="2807814" cy="2995448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4466034" y="5163207"/>
            <a:ext cx="1466194" cy="394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5168" y="4100744"/>
            <a:ext cx="5934903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77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성적표 </a:t>
            </a:r>
            <a:r>
              <a:rPr lang="en-US" altLang="ko-KR" sz="1600" dirty="0" smtClean="0"/>
              <a:t>– </a:t>
            </a:r>
            <a:r>
              <a:rPr lang="en-US" altLang="ko-KR" sz="1600" dirty="0" err="1" smtClean="0"/>
              <a:t>UpdateDB.jsp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017" y="411480"/>
            <a:ext cx="5688914" cy="60600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28690" y="2834545"/>
            <a:ext cx="3137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showREC</a:t>
            </a:r>
            <a:r>
              <a:rPr lang="ko-KR" altLang="en-US" dirty="0" smtClean="0"/>
              <a:t>에서 학번을 조회하고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값을 수정하여 수정 버튼을 눌렀을 때 실행되는 </a:t>
            </a:r>
            <a:r>
              <a:rPr lang="en-US" altLang="ko-KR" dirty="0" err="1" smtClean="0"/>
              <a:t>updateDB.jsp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281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성적표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UpdateDB.jsp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447" y="411480"/>
            <a:ext cx="6705730" cy="611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69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성적표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UpdateDB.jsp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571" y="552633"/>
            <a:ext cx="6611555" cy="55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35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성적표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UpdateDB.jsp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333" y="411480"/>
            <a:ext cx="7700741" cy="575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1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성적표 </a:t>
            </a:r>
            <a:r>
              <a:rPr lang="en-US" altLang="ko-KR" sz="1600" dirty="0" smtClean="0"/>
              <a:t>– </a:t>
            </a:r>
            <a:r>
              <a:rPr lang="ko-KR" altLang="en-US" sz="1600" dirty="0"/>
              <a:t>레코드 추가</a:t>
            </a:r>
            <a:r>
              <a:rPr lang="en-US" altLang="ko-KR" sz="1600" dirty="0"/>
              <a:t>, </a:t>
            </a:r>
            <a:r>
              <a:rPr lang="ko-KR" altLang="en-US" sz="1600" dirty="0"/>
              <a:t>조회 후 정정</a:t>
            </a:r>
            <a:r>
              <a:rPr lang="en-US" altLang="ko-KR" sz="1600" dirty="0"/>
              <a:t>/</a:t>
            </a:r>
            <a:r>
              <a:rPr lang="ko-KR" altLang="en-US" sz="1600" dirty="0"/>
              <a:t>삭제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18" y="2041778"/>
            <a:ext cx="7811590" cy="264832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82414" y="3957145"/>
            <a:ext cx="1072055" cy="709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87366" y="5423338"/>
            <a:ext cx="454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링크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526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성적표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UpdateDB.jsp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852" y="1654486"/>
            <a:ext cx="7859222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99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성적표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UpdateDB.jsp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92" y="689096"/>
            <a:ext cx="6001588" cy="22005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03022" y="1604721"/>
            <a:ext cx="334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값 수정하고 수정버튼 클릭 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659" y="3167294"/>
            <a:ext cx="5428067" cy="34684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03022" y="4716835"/>
            <a:ext cx="334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색 표시하고 기타 데이터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3626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성적표 </a:t>
            </a:r>
            <a:r>
              <a:rPr lang="en-US" altLang="ko-KR" sz="1600" dirty="0" smtClean="0"/>
              <a:t>– </a:t>
            </a:r>
            <a:r>
              <a:rPr lang="en-US" altLang="ko-KR" sz="1600" dirty="0" err="1" smtClean="0"/>
              <a:t>deleteDB.jsp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910" y="411480"/>
            <a:ext cx="4883128" cy="57361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28690" y="2834545"/>
            <a:ext cx="2790496" cy="1213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showREC</a:t>
            </a:r>
            <a:r>
              <a:rPr lang="ko-KR" altLang="en-US" dirty="0" smtClean="0"/>
              <a:t>에서 학번을 조회하고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버튼을 눌렀을 때 실행되는 </a:t>
            </a:r>
            <a:r>
              <a:rPr lang="en-US" altLang="ko-KR" dirty="0" err="1" smtClean="0"/>
              <a:t>deleteDB.jsp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2016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성적표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deleteDB.jsp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746" y="411480"/>
            <a:ext cx="6589030" cy="603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8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성적표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deleteDB.jsp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538" y="597334"/>
            <a:ext cx="5399146" cy="581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4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성적표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deleteDB.jsp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957" y="2490952"/>
            <a:ext cx="4440424" cy="123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2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성적표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deleteDB.jsp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92" y="689096"/>
            <a:ext cx="6001588" cy="22005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96706" y="1604721"/>
            <a:ext cx="193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삭제버튼 클릭 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19666" y="4716835"/>
            <a:ext cx="428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해당 데이터 삭제 후 나머지 데이터 출력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398" y="3075917"/>
            <a:ext cx="5561976" cy="365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55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성적표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방문자 카운트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74" y="549551"/>
            <a:ext cx="4086795" cy="15337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36474" y="1008993"/>
            <a:ext cx="5247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</a:t>
            </a:r>
            <a:r>
              <a:rPr lang="en-US" altLang="ko-KR" dirty="0" err="1" smtClean="0"/>
              <a:t>cnt</a:t>
            </a:r>
            <a:r>
              <a:rPr lang="ko-KR" altLang="en-US" dirty="0" smtClean="0"/>
              <a:t>를 필드로 갖는 </a:t>
            </a:r>
            <a:r>
              <a:rPr lang="en-US" altLang="ko-KR" dirty="0" err="1" smtClean="0"/>
              <a:t>count_</a:t>
            </a:r>
            <a:r>
              <a:rPr lang="en-US" altLang="ko-KR" dirty="0" err="1"/>
              <a:t>T</a:t>
            </a:r>
            <a:r>
              <a:rPr lang="en-US" altLang="ko-KR" dirty="0" err="1" smtClean="0"/>
              <a:t>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테이블을 생성 후 초기값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설정해줌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74" y="2552099"/>
            <a:ext cx="7106642" cy="43059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49862" y="3641834"/>
            <a:ext cx="30900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 뒤 </a:t>
            </a:r>
            <a:r>
              <a:rPr lang="en-US" altLang="ko-KR" dirty="0" err="1" smtClean="0"/>
              <a:t>Intro.jsp</a:t>
            </a:r>
            <a:r>
              <a:rPr lang="ko-KR" altLang="en-US" dirty="0" smtClean="0"/>
              <a:t>파일을 작성해서 해당 페이지가 </a:t>
            </a:r>
            <a:r>
              <a:rPr lang="ko-KR" altLang="en-US" dirty="0" err="1" smtClean="0"/>
              <a:t>출력될때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count_Table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cnt</a:t>
            </a:r>
            <a:r>
              <a:rPr lang="ko-KR" altLang="en-US" dirty="0" smtClean="0"/>
              <a:t>를 조회한 뒤 </a:t>
            </a:r>
            <a:r>
              <a:rPr lang="en-US" altLang="ko-KR" dirty="0" smtClean="0"/>
              <a:t>+1</a:t>
            </a:r>
            <a:r>
              <a:rPr lang="ko-KR" altLang="en-US" dirty="0" smtClean="0"/>
              <a:t>을</a:t>
            </a:r>
            <a:r>
              <a:rPr lang="en-US" altLang="ko-KR" dirty="0"/>
              <a:t> </a:t>
            </a:r>
            <a:r>
              <a:rPr lang="ko-KR" altLang="en-US" dirty="0" smtClean="0"/>
              <a:t>해서 방문자 수를 출력하는 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089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성적표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방문자 카운트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555" y="2307102"/>
            <a:ext cx="7396184" cy="168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95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투표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후보등록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780" y="2733307"/>
            <a:ext cx="5744377" cy="5715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1346" y="3304887"/>
            <a:ext cx="4551247" cy="9045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61587" y="3110809"/>
            <a:ext cx="3011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후보등록 때 사용할 </a:t>
            </a:r>
            <a:r>
              <a:rPr lang="en-US" altLang="ko-KR" dirty="0" err="1" smtClean="0"/>
              <a:t>kiho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316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성적표 </a:t>
            </a:r>
            <a:r>
              <a:rPr lang="en-US" altLang="ko-KR" sz="1600" dirty="0" smtClean="0"/>
              <a:t>– InputForm1.html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933" y="521839"/>
            <a:ext cx="5405978" cy="61012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27779" y="3310759"/>
            <a:ext cx="2081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성적 </a:t>
            </a:r>
            <a:r>
              <a:rPr lang="ko-KR" altLang="en-US" dirty="0" err="1" smtClean="0"/>
              <a:t>추가입력하는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380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투표 </a:t>
            </a:r>
            <a:r>
              <a:rPr lang="en-US" altLang="ko-KR" sz="1600" dirty="0"/>
              <a:t>– </a:t>
            </a:r>
            <a:r>
              <a:rPr lang="en-US" altLang="ko-KR" sz="1600" dirty="0" smtClean="0"/>
              <a:t>A_01.jsp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639" y="0"/>
            <a:ext cx="3925669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34096" y="2680139"/>
            <a:ext cx="29796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</a:t>
            </a:r>
            <a:r>
              <a:rPr lang="en-US" altLang="ko-KR" dirty="0" err="1" smtClean="0"/>
              <a:t>kiho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테이블에 있는 데이터를 </a:t>
            </a:r>
            <a:r>
              <a:rPr lang="ko-KR" altLang="en-US" dirty="0" err="1" smtClean="0"/>
              <a:t>반복문으로</a:t>
            </a:r>
            <a:r>
              <a:rPr lang="ko-KR" altLang="en-US" dirty="0" smtClean="0"/>
              <a:t> 먼저 출력하고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추가할 데이터는 마지막에 오게끔 코드가 작성된 </a:t>
            </a:r>
            <a:r>
              <a:rPr lang="en-US" altLang="ko-KR" dirty="0" smtClean="0"/>
              <a:t>A_01.jsp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439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투표 </a:t>
            </a:r>
            <a:r>
              <a:rPr lang="en-US" altLang="ko-KR" sz="1600" dirty="0"/>
              <a:t>– A_01.jsp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150" y="411480"/>
            <a:ext cx="6746029" cy="603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투표 </a:t>
            </a:r>
            <a:r>
              <a:rPr lang="en-US" altLang="ko-KR" sz="1600" dirty="0"/>
              <a:t>– A_01.jsp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754" y="1948390"/>
            <a:ext cx="7332624" cy="274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투표 </a:t>
            </a:r>
            <a:r>
              <a:rPr lang="en-US" altLang="ko-KR" sz="1600" dirty="0"/>
              <a:t>– </a:t>
            </a:r>
            <a:r>
              <a:rPr lang="en-US" altLang="ko-KR" sz="1600" dirty="0" smtClean="0"/>
              <a:t>A_02.jsp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5084"/>
            <a:ext cx="9037310" cy="60006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85435" y="2589755"/>
            <a:ext cx="23332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A_01.jsp</a:t>
            </a:r>
            <a:r>
              <a:rPr lang="ko-KR" altLang="en-US" dirty="0" smtClean="0"/>
              <a:t>파일에서 삭제버튼을 눌렀을 때 데이터를 전달받아 해당 데이터와 일치하는 데이터를 삭제하는 </a:t>
            </a:r>
            <a:r>
              <a:rPr lang="en-US" altLang="ko-KR" dirty="0" smtClean="0"/>
              <a:t>A_02.jsp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9962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투표 </a:t>
            </a:r>
            <a:r>
              <a:rPr lang="en-US" altLang="ko-KR" sz="1600" dirty="0"/>
              <a:t>– </a:t>
            </a:r>
            <a:r>
              <a:rPr lang="en-US" altLang="ko-KR" sz="1600" dirty="0" smtClean="0"/>
              <a:t>A_02.jsp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353" y="2430609"/>
            <a:ext cx="8419824" cy="12742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33696" y="4367048"/>
            <a:ext cx="190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삭제 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65345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투표 </a:t>
            </a:r>
            <a:r>
              <a:rPr lang="en-US" altLang="ko-KR" sz="1600" dirty="0"/>
              <a:t>– </a:t>
            </a:r>
            <a:r>
              <a:rPr lang="en-US" altLang="ko-KR" sz="1600" dirty="0" smtClean="0"/>
              <a:t>A_03.jsp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638" y="0"/>
            <a:ext cx="6216228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26308" y="2690336"/>
            <a:ext cx="2746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A_01.jsp</a:t>
            </a:r>
            <a:r>
              <a:rPr lang="ko-KR" altLang="en-US" dirty="0" smtClean="0"/>
              <a:t>파일에서 추가버튼을 눌렀을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데이터를 전달받아 테이블에 추가하는 </a:t>
            </a:r>
            <a:r>
              <a:rPr lang="en-US" altLang="ko-KR" dirty="0" smtClean="0"/>
              <a:t>A_03.jsp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6433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투표 </a:t>
            </a:r>
            <a:r>
              <a:rPr lang="en-US" altLang="ko-KR" sz="1600" dirty="0"/>
              <a:t>– </a:t>
            </a:r>
            <a:r>
              <a:rPr lang="en-US" altLang="ko-KR" sz="1600" dirty="0" smtClean="0"/>
              <a:t>A_03.jsp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205" y="640522"/>
            <a:ext cx="4963218" cy="16671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62952" y="1119352"/>
            <a:ext cx="416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후보명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알아서 빈 값 찾음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205" y="4105042"/>
            <a:ext cx="6735115" cy="9812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56026" y="4410981"/>
            <a:ext cx="1502829" cy="381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추가 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6377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투표 </a:t>
            </a:r>
            <a:r>
              <a:rPr lang="en-US" altLang="ko-KR" sz="1600" dirty="0"/>
              <a:t>– </a:t>
            </a:r>
            <a:r>
              <a:rPr lang="en-US" altLang="ko-KR" sz="1600" dirty="0" smtClean="0"/>
              <a:t>B_01.jsp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502" y="1023321"/>
            <a:ext cx="7230484" cy="17528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800" y="3017033"/>
            <a:ext cx="4211888" cy="10887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54924" y="4824248"/>
            <a:ext cx="9285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번째 메뉴 투표항목에서 사용할 </a:t>
            </a:r>
            <a:r>
              <a:rPr lang="en-US" altLang="ko-KR" dirty="0" err="1" smtClean="0"/>
              <a:t>tupyo</a:t>
            </a:r>
            <a:r>
              <a:rPr lang="ko-KR" altLang="en-US" dirty="0" smtClean="0"/>
              <a:t>테이블 생성</a:t>
            </a:r>
            <a:r>
              <a:rPr lang="en-US" altLang="ko-KR" dirty="0" smtClean="0"/>
              <a:t>. Foreign key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잡았지만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/>
              <a:t> </a:t>
            </a:r>
            <a:r>
              <a:rPr lang="ko-KR" altLang="en-US" dirty="0" smtClean="0"/>
              <a:t>기능 테스트를 위해서 </a:t>
            </a:r>
            <a:r>
              <a:rPr lang="en-US" altLang="ko-KR" dirty="0" smtClean="0"/>
              <a:t>on delete cascade</a:t>
            </a:r>
            <a:r>
              <a:rPr lang="ko-KR" altLang="en-US" dirty="0" smtClean="0"/>
              <a:t>를 추가로 작성해 데이터 삭제가 가능하게끔 설정했다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007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투표 </a:t>
            </a:r>
            <a:r>
              <a:rPr lang="en-US" altLang="ko-KR" sz="1600" dirty="0"/>
              <a:t>– B_01.jsp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144" y="411480"/>
            <a:ext cx="6216869" cy="63581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23283" y="2648608"/>
            <a:ext cx="27589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Kiho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테이블의 데이터와 연령대를 출력하고</a:t>
            </a:r>
            <a:r>
              <a:rPr lang="en-US" altLang="ko-KR" dirty="0" smtClean="0"/>
              <a:t>, select</a:t>
            </a:r>
            <a:r>
              <a:rPr lang="ko-KR" altLang="en-US" dirty="0"/>
              <a:t> </a:t>
            </a:r>
            <a:r>
              <a:rPr lang="ko-KR" altLang="en-US" dirty="0" smtClean="0"/>
              <a:t>태그로 골라서 투표 기능이 작동하게끔 구현한 </a:t>
            </a:r>
            <a:r>
              <a:rPr lang="en-US" altLang="ko-KR" dirty="0" smtClean="0"/>
              <a:t>B_01.jsp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3728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투표 </a:t>
            </a:r>
            <a:r>
              <a:rPr lang="en-US" altLang="ko-KR" sz="1600" dirty="0"/>
              <a:t>– B_01.jsp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408" y="1089145"/>
            <a:ext cx="9278645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8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성적표 </a:t>
            </a:r>
            <a:r>
              <a:rPr lang="en-US" altLang="ko-KR" sz="1600" dirty="0"/>
              <a:t>– InputForm1.html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883" y="922099"/>
            <a:ext cx="5420481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756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투표 </a:t>
            </a:r>
            <a:r>
              <a:rPr lang="en-US" altLang="ko-KR" sz="1600" dirty="0"/>
              <a:t>– B_01.jsp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557" y="1666963"/>
            <a:ext cx="6697010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73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47297"/>
            <a:ext cx="9601200" cy="411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투표 </a:t>
            </a:r>
            <a:r>
              <a:rPr lang="en-US" altLang="ko-KR" sz="1600" dirty="0"/>
              <a:t>– </a:t>
            </a:r>
            <a:r>
              <a:rPr lang="en-US" altLang="ko-KR" sz="1600" dirty="0" smtClean="0"/>
              <a:t>B_02.jsp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380" y="458777"/>
            <a:ext cx="6564104" cy="6109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91752" y="1749972"/>
            <a:ext cx="29481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B_01.jsp</a:t>
            </a:r>
            <a:r>
              <a:rPr lang="ko-KR" altLang="en-US" dirty="0" smtClean="0"/>
              <a:t>파일에서 데이터를 </a:t>
            </a:r>
            <a:r>
              <a:rPr lang="ko-KR" altLang="en-US" dirty="0" err="1" smtClean="0"/>
              <a:t>전송받아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tupyo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테이블에 해당 값을 입력하고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투표 완료 메시지를 출력하는 </a:t>
            </a:r>
            <a:r>
              <a:rPr lang="en-US" altLang="ko-KR" dirty="0" smtClean="0"/>
              <a:t>B_02.jsp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24016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47297"/>
            <a:ext cx="9601200" cy="411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투표 </a:t>
            </a:r>
            <a:r>
              <a:rPr lang="en-US" altLang="ko-KR" sz="1600" dirty="0"/>
              <a:t>– </a:t>
            </a:r>
            <a:r>
              <a:rPr lang="en-US" altLang="ko-KR" sz="1600" dirty="0" smtClean="0"/>
              <a:t>B_02.jsp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57" y="705266"/>
            <a:ext cx="5229857" cy="26781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51683" y="1859681"/>
            <a:ext cx="356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투표하기 클릭 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57" y="4932564"/>
            <a:ext cx="6716062" cy="10288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71641" y="5262320"/>
            <a:ext cx="356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완료 메시지 출력됨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3937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투표 </a:t>
            </a:r>
            <a:r>
              <a:rPr lang="en-US" altLang="ko-KR" sz="1600" dirty="0"/>
              <a:t>– </a:t>
            </a:r>
            <a:r>
              <a:rPr lang="en-US" altLang="ko-KR" sz="1600" dirty="0" smtClean="0"/>
              <a:t>C_01.jsp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207" y="360238"/>
            <a:ext cx="7065797" cy="64977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59767" y="2593456"/>
            <a:ext cx="26486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Tupyo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테이블의 후보 별 득표율을 나타내고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후보의 이름을 클릭했을 때 해당 후보의 연령대별 득표율을 나타내는 </a:t>
            </a:r>
            <a:r>
              <a:rPr lang="en-US" altLang="ko-KR" dirty="0" smtClean="0"/>
              <a:t>C_02.jsp</a:t>
            </a:r>
            <a:r>
              <a:rPr lang="ko-KR" altLang="en-US" dirty="0" smtClean="0"/>
              <a:t>로 이동하게끔 작동하는 </a:t>
            </a:r>
            <a:r>
              <a:rPr lang="en-US" altLang="ko-KR" dirty="0" smtClean="0"/>
              <a:t>C_01.jsp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22341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투표 </a:t>
            </a:r>
            <a:r>
              <a:rPr lang="en-US" altLang="ko-KR" sz="1600" dirty="0"/>
              <a:t>– C_01.jsp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973" y="539582"/>
            <a:ext cx="9441137" cy="592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757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투표 </a:t>
            </a:r>
            <a:r>
              <a:rPr lang="en-US" altLang="ko-KR" sz="1600" dirty="0"/>
              <a:t>– C_01.jsp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608" y="1719024"/>
            <a:ext cx="6649378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238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투표 </a:t>
            </a:r>
            <a:r>
              <a:rPr lang="en-US" altLang="ko-KR" sz="1600" dirty="0"/>
              <a:t>– </a:t>
            </a:r>
            <a:r>
              <a:rPr lang="en-US" altLang="ko-KR" sz="1600" dirty="0" smtClean="0"/>
              <a:t>C_02.jsp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344" y="411480"/>
            <a:ext cx="5384863" cy="62667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49861" y="2944681"/>
            <a:ext cx="2664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C_01.jsp</a:t>
            </a:r>
            <a:r>
              <a:rPr lang="ko-KR" altLang="en-US" dirty="0" smtClean="0"/>
              <a:t>파일에서 값을 전달받아 특정 후보의 연령대별 득표율을 출력하는 </a:t>
            </a:r>
            <a:r>
              <a:rPr lang="en-US" altLang="ko-KR" dirty="0" smtClean="0"/>
              <a:t>C_02.jsp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8972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투표 </a:t>
            </a:r>
            <a:r>
              <a:rPr lang="en-US" altLang="ko-KR" sz="1600" dirty="0"/>
              <a:t>– C_02.jsp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332" y="411480"/>
            <a:ext cx="9100806" cy="614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975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투표 </a:t>
            </a:r>
            <a:r>
              <a:rPr lang="en-US" altLang="ko-KR" sz="1600" dirty="0"/>
              <a:t>– C_02.jsp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332" y="1580222"/>
            <a:ext cx="10307488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856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투표 </a:t>
            </a:r>
            <a:r>
              <a:rPr lang="en-US" altLang="ko-KR" sz="1600" dirty="0"/>
              <a:t>– C_02.jsp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50" y="411480"/>
            <a:ext cx="6697010" cy="62206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23738" y="3337160"/>
            <a:ext cx="301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연령대별 데이터 출력됨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67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성적표 </a:t>
            </a:r>
            <a:r>
              <a:rPr lang="en-US" altLang="ko-KR" sz="1600" dirty="0"/>
              <a:t>– InputForm1.html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458" y="614855"/>
            <a:ext cx="8373189" cy="575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8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성적표 </a:t>
            </a:r>
            <a:r>
              <a:rPr lang="en-US" altLang="ko-KR" sz="1600" dirty="0"/>
              <a:t>– InputForm1.html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366" y="2391117"/>
            <a:ext cx="10188148" cy="204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성적표 </a:t>
            </a:r>
            <a:r>
              <a:rPr lang="en-US" altLang="ko-KR" sz="1600" dirty="0"/>
              <a:t>– InputForm1.html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419" y="1403572"/>
            <a:ext cx="5865049" cy="382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1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성적표 </a:t>
            </a:r>
            <a:r>
              <a:rPr lang="en-US" altLang="ko-KR" sz="1600" dirty="0" smtClean="0"/>
              <a:t>– </a:t>
            </a:r>
            <a:r>
              <a:rPr lang="en-US" altLang="ko-KR" sz="1600" dirty="0" err="1" smtClean="0"/>
              <a:t>InsertDB.jsp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923" y="715973"/>
            <a:ext cx="6429859" cy="54168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59612" y="2685716"/>
            <a:ext cx="1954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InputForm1</a:t>
            </a:r>
            <a:r>
              <a:rPr lang="ko-KR" altLang="en-US" dirty="0" smtClean="0"/>
              <a:t>에서 값을 전달받아 테이블에 값을 입력하는 </a:t>
            </a:r>
            <a:r>
              <a:rPr lang="en-US" altLang="ko-KR" dirty="0" err="1" smtClean="0"/>
              <a:t>InsertDB.jsp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479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A500B-25AC-D4D2-C0D0-BD4AF36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4" y="0"/>
            <a:ext cx="9601200" cy="411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성적표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InsertDB.jsp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836" y="899759"/>
            <a:ext cx="7716327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5066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52</TotalTime>
  <Words>437</Words>
  <Application>Microsoft Office PowerPoint</Application>
  <PresentationFormat>와이드스크린</PresentationFormat>
  <Paragraphs>77</Paragraphs>
  <Slides>49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4" baseType="lpstr">
      <vt:lpstr>돋움</vt:lpstr>
      <vt:lpstr>맑은 고딕</vt:lpstr>
      <vt:lpstr>Franklin Gothic Book</vt:lpstr>
      <vt:lpstr>Wingdings</vt:lpstr>
      <vt:lpstr>Crop</vt:lpstr>
      <vt:lpstr>기업업무 5강  과제</vt:lpstr>
      <vt:lpstr>성적표 – 레코드 추가, 조회 후 정정/삭제</vt:lpstr>
      <vt:lpstr>성적표 – InputForm1.html</vt:lpstr>
      <vt:lpstr>성적표 – InputForm1.html</vt:lpstr>
      <vt:lpstr>성적표 – InputForm1.html</vt:lpstr>
      <vt:lpstr>성적표 – InputForm1.html</vt:lpstr>
      <vt:lpstr>성적표 – InputForm1.html</vt:lpstr>
      <vt:lpstr>성적표 – InsertDB.jsp</vt:lpstr>
      <vt:lpstr>성적표 – InsertDB.jsp</vt:lpstr>
      <vt:lpstr>성적표 – InsertDB.jsp</vt:lpstr>
      <vt:lpstr>성적표 – InputForm2.html</vt:lpstr>
      <vt:lpstr>성적표 – InputForm2.html</vt:lpstr>
      <vt:lpstr>성적표 – InputForm2.html</vt:lpstr>
      <vt:lpstr>성적표 – InputForm2.html</vt:lpstr>
      <vt:lpstr>성적표 – InputForm2.html</vt:lpstr>
      <vt:lpstr>성적표 – UpdateDB.jsp</vt:lpstr>
      <vt:lpstr>성적표 – UpdateDB.jsp</vt:lpstr>
      <vt:lpstr>성적표 – UpdateDB.jsp</vt:lpstr>
      <vt:lpstr>성적표 – UpdateDB.jsp</vt:lpstr>
      <vt:lpstr>성적표 – UpdateDB.jsp</vt:lpstr>
      <vt:lpstr>성적표 – UpdateDB.jsp</vt:lpstr>
      <vt:lpstr>성적표 – deleteDB.jsp</vt:lpstr>
      <vt:lpstr>성적표 – deleteDB.jsp</vt:lpstr>
      <vt:lpstr>성적표 – deleteDB.jsp</vt:lpstr>
      <vt:lpstr>성적표 – deleteDB.jsp</vt:lpstr>
      <vt:lpstr>성적표 – deleteDB.jsp</vt:lpstr>
      <vt:lpstr>성적표 – 방문자 카운트 </vt:lpstr>
      <vt:lpstr>성적표 – 방문자 카운트 </vt:lpstr>
      <vt:lpstr>투표 – 후보등록</vt:lpstr>
      <vt:lpstr>투표 – A_01.jsp</vt:lpstr>
      <vt:lpstr>투표 – A_01.jsp</vt:lpstr>
      <vt:lpstr>투표 – A_01.jsp</vt:lpstr>
      <vt:lpstr>투표 – A_02.jsp</vt:lpstr>
      <vt:lpstr>투표 – A_02.jsp</vt:lpstr>
      <vt:lpstr>투표 – A_03.jsp</vt:lpstr>
      <vt:lpstr>투표 – A_03.jsp</vt:lpstr>
      <vt:lpstr>투표 – B_01.jsp</vt:lpstr>
      <vt:lpstr>투표 – B_01.jsp</vt:lpstr>
      <vt:lpstr>투표 – B_01.jsp</vt:lpstr>
      <vt:lpstr>투표 – B_01.jsp</vt:lpstr>
      <vt:lpstr>투표 – B_02.jsp</vt:lpstr>
      <vt:lpstr>투표 – B_02.jsp</vt:lpstr>
      <vt:lpstr>투표 – C_01.jsp</vt:lpstr>
      <vt:lpstr>투표 – C_01.jsp</vt:lpstr>
      <vt:lpstr>투표 – C_01.jsp</vt:lpstr>
      <vt:lpstr>투표 – C_02.jsp</vt:lpstr>
      <vt:lpstr>투표 – C_02.jsp</vt:lpstr>
      <vt:lpstr>투표 – C_02.jsp</vt:lpstr>
      <vt:lpstr>투표 – C_02.jsp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기업업무 5강  과제</dc:title>
  <dc:creator>Bino</dc:creator>
  <cp:lastModifiedBy>Bino</cp:lastModifiedBy>
  <cp:revision>15</cp:revision>
  <dcterms:created xsi:type="dcterms:W3CDTF">2023-06-05T07:09:36Z</dcterms:created>
  <dcterms:modified xsi:type="dcterms:W3CDTF">2023-06-05T08:06:50Z</dcterms:modified>
</cp:coreProperties>
</file>