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E69F8D5A-C77F-485A-BDA1-F32C0607CD9C}"/>
    <pc:docChg chg="delSld modSld">
      <pc:chgData name="남 정현" userId="42c87c46deb7f138" providerId="LiveId" clId="{E69F8D5A-C77F-485A-BDA1-F32C0607CD9C}" dt="2023-05-15T13:30:56.482" v="17"/>
      <pc:docMkLst>
        <pc:docMk/>
      </pc:docMkLst>
      <pc:sldChg chg="modSp mod">
        <pc:chgData name="남 정현" userId="42c87c46deb7f138" providerId="LiveId" clId="{E69F8D5A-C77F-485A-BDA1-F32C0607CD9C}" dt="2023-05-15T13:30:47.328" v="13" actId="20577"/>
        <pc:sldMkLst>
          <pc:docMk/>
          <pc:sldMk cId="1320823333" sldId="282"/>
        </pc:sldMkLst>
        <pc:spChg chg="mod">
          <ac:chgData name="남 정현" userId="42c87c46deb7f138" providerId="LiveId" clId="{E69F8D5A-C77F-485A-BDA1-F32C0607CD9C}" dt="2023-05-15T13:30:47.328" v="13" actId="20577"/>
          <ac:spMkLst>
            <pc:docMk/>
            <pc:sldMk cId="1320823333" sldId="282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49.900" v="14"/>
        <pc:sldMkLst>
          <pc:docMk/>
          <pc:sldMk cId="3857385819" sldId="283"/>
        </pc:sldMkLst>
        <pc:spChg chg="mod">
          <ac:chgData name="남 정현" userId="42c87c46deb7f138" providerId="LiveId" clId="{E69F8D5A-C77F-485A-BDA1-F32C0607CD9C}" dt="2023-05-15T13:30:49.900" v="14"/>
          <ac:spMkLst>
            <pc:docMk/>
            <pc:sldMk cId="3857385819" sldId="283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52.323" v="15"/>
        <pc:sldMkLst>
          <pc:docMk/>
          <pc:sldMk cId="4008658056" sldId="284"/>
        </pc:sldMkLst>
        <pc:spChg chg="mod">
          <ac:chgData name="남 정현" userId="42c87c46deb7f138" providerId="LiveId" clId="{E69F8D5A-C77F-485A-BDA1-F32C0607CD9C}" dt="2023-05-15T13:30:52.323" v="15"/>
          <ac:spMkLst>
            <pc:docMk/>
            <pc:sldMk cId="4008658056" sldId="284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54.512" v="16"/>
        <pc:sldMkLst>
          <pc:docMk/>
          <pc:sldMk cId="2850530723" sldId="285"/>
        </pc:sldMkLst>
        <pc:spChg chg="mod">
          <ac:chgData name="남 정현" userId="42c87c46deb7f138" providerId="LiveId" clId="{E69F8D5A-C77F-485A-BDA1-F32C0607CD9C}" dt="2023-05-15T13:30:54.512" v="16"/>
          <ac:spMkLst>
            <pc:docMk/>
            <pc:sldMk cId="2850530723" sldId="285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56.482" v="17"/>
        <pc:sldMkLst>
          <pc:docMk/>
          <pc:sldMk cId="2544485228" sldId="286"/>
        </pc:sldMkLst>
        <pc:spChg chg="mod">
          <ac:chgData name="남 정현" userId="42c87c46deb7f138" providerId="LiveId" clId="{E69F8D5A-C77F-485A-BDA1-F32C0607CD9C}" dt="2023-05-15T13:30:56.482" v="17"/>
          <ac:spMkLst>
            <pc:docMk/>
            <pc:sldMk cId="2544485228" sldId="286"/>
            <ac:spMk id="2" creationId="{00000000-0000-0000-0000-000000000000}"/>
          </ac:spMkLst>
        </pc:spChg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2262647957" sldId="287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2720051815" sldId="288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1381241898" sldId="289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1487907668" sldId="290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2035600083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697480"/>
            <a:ext cx="8361229" cy="118920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29469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33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38" y="0"/>
            <a:ext cx="6192114" cy="68017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750" y="2229160"/>
            <a:ext cx="243874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35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854"/>
            <a:ext cx="4637621" cy="6190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621" y="2870109"/>
            <a:ext cx="755437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5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40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10058"/>
            <a:ext cx="5826454" cy="6447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257" y="2147921"/>
            <a:ext cx="283884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45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10189"/>
            <a:ext cx="6054444" cy="64478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34" y="2991067"/>
            <a:ext cx="212437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48 </a:t>
            </a:r>
            <a:r>
              <a:rPr lang="ko-KR" altLang="en-US" sz="1600" dirty="0"/>
              <a:t>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80" y="1724154"/>
            <a:ext cx="2942241" cy="3713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2980784"/>
            <a:ext cx="6277851" cy="3877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9" y="542044"/>
            <a:ext cx="639216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50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19" y="1851474"/>
            <a:ext cx="3372321" cy="2667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851209"/>
            <a:ext cx="608732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57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189"/>
            <a:ext cx="6321789" cy="6215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00" y="2660572"/>
            <a:ext cx="493463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9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60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292" y="2634571"/>
            <a:ext cx="4212882" cy="1588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06" y="0"/>
            <a:ext cx="443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61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24" y="0"/>
            <a:ext cx="476935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05" y="1757129"/>
            <a:ext cx="199100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62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40727"/>
            <a:ext cx="5506218" cy="4915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59" y="0"/>
            <a:ext cx="4616529" cy="4526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56" y="4526009"/>
            <a:ext cx="3722333" cy="2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8" y="1264622"/>
            <a:ext cx="6506483" cy="42677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540" y="2712624"/>
            <a:ext cx="347711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35613"/>
            <a:ext cx="5023585" cy="6240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22" y="2566867"/>
            <a:ext cx="6401278" cy="16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64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5" y="0"/>
            <a:ext cx="5072689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20" y="2046838"/>
            <a:ext cx="2514011" cy="27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66486"/>
            <a:ext cx="5792008" cy="4677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15" y="2482165"/>
            <a:ext cx="3787992" cy="20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4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66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3" y="-1"/>
            <a:ext cx="5029783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1431763"/>
            <a:ext cx="3059597" cy="39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91" y="3384208"/>
            <a:ext cx="5935009" cy="4410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338888"/>
            <a:ext cx="5054065" cy="65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79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245" y="2260382"/>
            <a:ext cx="3704755" cy="2680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48" y="1242425"/>
            <a:ext cx="4469805" cy="4716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57" y="1242425"/>
            <a:ext cx="3971358" cy="47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80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30893"/>
            <a:ext cx="6837145" cy="6427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0" y="3061772"/>
            <a:ext cx="4526280" cy="11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132082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385738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865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11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53189"/>
            <a:ext cx="5725324" cy="606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48" y="2844298"/>
            <a:ext cx="442974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5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053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4485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5092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331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1242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0481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6512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9381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135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12 </a:t>
            </a:r>
            <a:r>
              <a:rPr lang="ko-KR" altLang="en-US" sz="1600" dirty="0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19" y="2312507"/>
            <a:ext cx="2591162" cy="2324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878794"/>
            <a:ext cx="587774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</a:t>
            </a:r>
            <a:r>
              <a:rPr lang="en-US" altLang="ko-KR" sz="1600" dirty="0"/>
              <a:t> 13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485639"/>
            <a:ext cx="5744377" cy="3734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29" y="2728824"/>
            <a:ext cx="448690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14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73193"/>
            <a:ext cx="5668166" cy="41153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75" y="2621195"/>
            <a:ext cx="446784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16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541825"/>
            <a:ext cx="6468378" cy="38962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058" y="2913616"/>
            <a:ext cx="307700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18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53189"/>
            <a:ext cx="6849431" cy="5896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390" y="2628260"/>
            <a:ext cx="267689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29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89" y="0"/>
            <a:ext cx="503078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119" y="2471604"/>
            <a:ext cx="2695951" cy="19147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0591800" y="3596640"/>
            <a:ext cx="21336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4560" y="5196840"/>
            <a:ext cx="185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Hover </a:t>
            </a:r>
            <a:r>
              <a:rPr lang="ko-KR" altLang="en-US" dirty="0"/>
              <a:t>시 색깔이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1970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242</TotalTime>
  <Words>96</Words>
  <Application>Microsoft Office PowerPoint</Application>
  <PresentationFormat>와이드스크린</PresentationFormat>
  <Paragraphs>39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돋움</vt:lpstr>
      <vt:lpstr>Franklin Gothic Book</vt:lpstr>
      <vt:lpstr>Crop</vt:lpstr>
      <vt:lpstr>기업업무 2강 과제</vt:lpstr>
      <vt:lpstr>슬라이드 5 실습</vt:lpstr>
      <vt:lpstr>슬라이드 11 실습</vt:lpstr>
      <vt:lpstr>슬라이드 12 실습</vt:lpstr>
      <vt:lpstr>슬라이드 13 실습</vt:lpstr>
      <vt:lpstr>슬라이드 14 실습</vt:lpstr>
      <vt:lpstr>슬라이드 16 실습</vt:lpstr>
      <vt:lpstr>슬라이드 18 실습</vt:lpstr>
      <vt:lpstr>슬라이드 29 실습</vt:lpstr>
      <vt:lpstr>슬라이드 33 실습</vt:lpstr>
      <vt:lpstr>슬라이드 35 실습</vt:lpstr>
      <vt:lpstr>슬라이드 40 실습</vt:lpstr>
      <vt:lpstr>슬라이드 45 실습</vt:lpstr>
      <vt:lpstr>슬라이드 48 실습</vt:lpstr>
      <vt:lpstr>슬라이드 50 실습</vt:lpstr>
      <vt:lpstr>슬라이드 57 실습</vt:lpstr>
      <vt:lpstr>슬라이드 60 실습</vt:lpstr>
      <vt:lpstr>슬라이드 61 실습</vt:lpstr>
      <vt:lpstr>슬라이드 62 실습</vt:lpstr>
      <vt:lpstr>슬라이드 63 실습</vt:lpstr>
      <vt:lpstr>슬라이드 64 실습</vt:lpstr>
      <vt:lpstr>슬라이드 65 실습</vt:lpstr>
      <vt:lpstr>슬라이드 66 실습</vt:lpstr>
      <vt:lpstr>슬라이드 73 실습</vt:lpstr>
      <vt:lpstr>슬라이드 79 실습</vt:lpstr>
      <vt:lpstr>슬라이드 80 실습</vt:lpstr>
      <vt:lpstr>정리하기</vt:lpstr>
      <vt:lpstr>정리하기</vt:lpstr>
      <vt:lpstr>정리하기</vt:lpstr>
      <vt:lpstr>정리하기</vt:lpstr>
      <vt:lpstr>정리하기</vt:lpstr>
      <vt:lpstr>정리하기</vt:lpstr>
      <vt:lpstr>정리하기</vt:lpstr>
      <vt:lpstr>정리하기</vt:lpstr>
      <vt:lpstr>정리하기</vt:lpstr>
      <vt:lpstr>정리하기</vt:lpstr>
      <vt:lpstr>정리하기</vt:lpstr>
      <vt:lpstr>정리하기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Bino</cp:lastModifiedBy>
  <cp:revision>15</cp:revision>
  <dcterms:created xsi:type="dcterms:W3CDTF">2023-05-15T05:54:12Z</dcterms:created>
  <dcterms:modified xsi:type="dcterms:W3CDTF">2023-05-16T00:02:54Z</dcterms:modified>
</cp:coreProperties>
</file>