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65" r:id="rId18"/>
    <p:sldId id="257" r:id="rId19"/>
    <p:sldId id="258" r:id="rId20"/>
    <p:sldId id="259" r:id="rId21"/>
    <p:sldId id="260" r:id="rId22"/>
    <p:sldId id="261" r:id="rId23"/>
    <p:sldId id="262" r:id="rId24"/>
    <p:sldId id="266" r:id="rId25"/>
    <p:sldId id="263" r:id="rId26"/>
    <p:sldId id="264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2744" y="2612571"/>
            <a:ext cx="9753600" cy="1001485"/>
          </a:xfrm>
        </p:spPr>
        <p:txBody>
          <a:bodyPr/>
          <a:lstStyle/>
          <a:p>
            <a:r>
              <a:rPr lang="en-US" altLang="ko-KR" sz="6000" dirty="0" smtClean="0"/>
              <a:t>2023.03.20 </a:t>
            </a:r>
            <a:r>
              <a:rPr lang="ko-KR" altLang="en-US" sz="6000" dirty="0" smtClean="0"/>
              <a:t>자바 심화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271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PrintEx1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89" y="2300846"/>
            <a:ext cx="3446964" cy="3200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2546" y="1755589"/>
            <a:ext cx="11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8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#7. PrintEx2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881487"/>
            <a:ext cx="9431066" cy="3658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77" y="4796403"/>
            <a:ext cx="3650032" cy="1963625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824782" y="5277197"/>
            <a:ext cx="1392588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#8. </a:t>
            </a:r>
            <a:r>
              <a:rPr lang="en-US" altLang="ko-KR" dirty="0" err="1" smtClean="0"/>
              <a:t>OverflowEx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949520"/>
            <a:ext cx="9221487" cy="3696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50" y="4856030"/>
            <a:ext cx="2197651" cy="2001970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060214" y="5212102"/>
            <a:ext cx="1392588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#9. CastingEx1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627999"/>
            <a:ext cx="8942857" cy="18445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72" y="4759754"/>
            <a:ext cx="2007113" cy="802845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798957" y="4260360"/>
            <a:ext cx="1392588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#10. CastingEx2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29" y="5197787"/>
            <a:ext cx="4500277" cy="1235670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787770" y="5014990"/>
            <a:ext cx="1269162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024161"/>
            <a:ext cx="10840963" cy="3172268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186543" y="5086279"/>
            <a:ext cx="4408714" cy="145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ko-KR" altLang="en-US" dirty="0" smtClean="0"/>
              <a:t>가 저렇게 출력되는 이유는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보수이기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201886" y="3878029"/>
            <a:ext cx="2438400" cy="117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11. CastingEx3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994905"/>
            <a:ext cx="11386457" cy="2018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02" y="5021111"/>
            <a:ext cx="4058980" cy="974951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6307363" y="4784543"/>
            <a:ext cx="1269162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화살표 6"/>
          <p:cNvCxnSpPr/>
          <p:nvPr/>
        </p:nvCxnSpPr>
        <p:spPr>
          <a:xfrm rot="10800000" flipV="1">
            <a:off x="7503650" y="2286603"/>
            <a:ext cx="446108" cy="6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 rot="16200000" flipV="1">
            <a:off x="7648334" y="1997235"/>
            <a:ext cx="596819" cy="6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904279" y="1038496"/>
            <a:ext cx="6041761" cy="6633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float</a:t>
            </a:r>
            <a:r>
              <a:rPr lang="ko-KR" altLang="en-US"/>
              <a:t>형은 소수점 </a:t>
            </a:r>
            <a:r>
              <a:rPr lang="en-US" altLang="ko-KR"/>
              <a:t>6</a:t>
            </a:r>
            <a:r>
              <a:rPr lang="ko-KR" altLang="en-US"/>
              <a:t>번째 자리까지 표현이 가능하지만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double</a:t>
            </a:r>
            <a:r>
              <a:rPr lang="ko-KR" altLang="en-US"/>
              <a:t>형은 소수점 </a:t>
            </a:r>
            <a:r>
              <a:rPr lang="en-US" altLang="ko-KR"/>
              <a:t>15</a:t>
            </a:r>
            <a:r>
              <a:rPr lang="ko-KR" altLang="en-US"/>
              <a:t>번째 자리까지 표현이 가능하다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2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12. CastingEx4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008712"/>
            <a:ext cx="9296400" cy="40514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88" y="5645135"/>
            <a:ext cx="3923555" cy="95160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810978" y="5442727"/>
            <a:ext cx="1083302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47658" y="3124200"/>
            <a:ext cx="131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3</a:t>
            </a:r>
            <a:r>
              <a:rPr lang="ko-KR" altLang="en-US" sz="5400" dirty="0" smtClean="0"/>
              <a:t>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967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smtClean="0"/>
              <a:t>사칙연산에 맞게 연산 후 대입하기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268726"/>
            <a:ext cx="6907497" cy="2639245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3954491" y="4746172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15" y="4953000"/>
            <a:ext cx="2289663" cy="12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3" y="130628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 </a:t>
            </a:r>
            <a:r>
              <a:rPr lang="ko-KR" altLang="en-US" dirty="0"/>
              <a:t>누적하기</a:t>
            </a:r>
            <a:r>
              <a:rPr lang="en-US" altLang="ko-KR" dirty="0"/>
              <a:t>, </a:t>
            </a:r>
            <a:r>
              <a:rPr lang="ko-KR" altLang="en-US" dirty="0" smtClean="0"/>
              <a:t>합 구하기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917431"/>
            <a:ext cx="7173326" cy="5306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584" y="3079941"/>
            <a:ext cx="1837416" cy="98114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388398" y="3282041"/>
            <a:ext cx="1556657" cy="576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72" y="2645227"/>
            <a:ext cx="3701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남들이 뭐라 하건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正道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걷는다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그게 바로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현명한 삶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6787" y="1338944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이름 </a:t>
            </a:r>
            <a:r>
              <a:rPr lang="ko-KR" altLang="en-US" dirty="0"/>
              <a:t>삼</a:t>
            </a:r>
            <a:r>
              <a:rPr lang="ko-KR" altLang="en-US" dirty="0" smtClean="0"/>
              <a:t>행시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39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#3. </a:t>
            </a:r>
            <a:r>
              <a:rPr lang="ko-KR" altLang="en-US" dirty="0"/>
              <a:t>정수형 변수의 나눗셈은 정수범위에서 </a:t>
            </a:r>
            <a:r>
              <a:rPr lang="ko-KR" altLang="en-US" dirty="0" smtClean="0"/>
              <a:t>버림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169280"/>
            <a:ext cx="7763958" cy="3648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5487184"/>
            <a:ext cx="4277322" cy="1086002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4306522" y="5462843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4. </a:t>
            </a:r>
            <a:r>
              <a:rPr lang="ko-KR" altLang="en-US" dirty="0"/>
              <a:t>원하는 자릿수 반올림</a:t>
            </a:r>
            <a:r>
              <a:rPr lang="en-US" altLang="ko-KR" dirty="0"/>
              <a:t>, </a:t>
            </a:r>
            <a:r>
              <a:rPr lang="ko-KR" altLang="en-US" dirty="0" smtClean="0"/>
              <a:t>버림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761596"/>
            <a:ext cx="7506748" cy="5792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790" y="2627448"/>
            <a:ext cx="1717210" cy="193366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560783" y="3412671"/>
            <a:ext cx="166551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5. </a:t>
            </a:r>
            <a:r>
              <a:rPr lang="ko-KR" altLang="en-US" dirty="0"/>
              <a:t>소수점 이하에서는 어떻게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536685"/>
            <a:ext cx="9231013" cy="3458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00" y="5430241"/>
            <a:ext cx="2156827" cy="1427759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278660" y="5617792"/>
            <a:ext cx="1155670" cy="8273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 세금 계산기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99960"/>
            <a:ext cx="11386457" cy="48559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9" y="5725267"/>
            <a:ext cx="5056575" cy="981127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163785" y="5578928"/>
            <a:ext cx="985114" cy="7892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세전</a:t>
            </a:r>
            <a:r>
              <a:rPr lang="ko-KR" altLang="en-US" dirty="0" smtClean="0"/>
              <a:t> 가격 구하기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665332"/>
            <a:ext cx="8621328" cy="25911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50" y="5257757"/>
            <a:ext cx="6495981" cy="1034186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3698319" y="4683512"/>
            <a:ext cx="1600201" cy="11484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콤마 찍기와 </a:t>
            </a:r>
            <a:r>
              <a:rPr lang="en-US" altLang="ko-KR" dirty="0" smtClean="0"/>
              <a:t>Calendar, </a:t>
            </a:r>
            <a:r>
              <a:rPr lang="en-US" altLang="ko-KR" dirty="0" err="1" smtClean="0"/>
              <a:t>SimpleDateFormat</a:t>
            </a:r>
            <a:r>
              <a:rPr lang="ko-KR" altLang="en-US" dirty="0" smtClean="0"/>
              <a:t>을 활용해 영수증 출력하기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46" y="369333"/>
            <a:ext cx="10668817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콤마 찍기와 </a:t>
            </a:r>
            <a:r>
              <a:rPr lang="en-US" altLang="ko-KR" dirty="0" smtClean="0"/>
              <a:t>Calendar, </a:t>
            </a:r>
            <a:r>
              <a:rPr lang="en-US" altLang="ko-KR" dirty="0" err="1" smtClean="0"/>
              <a:t>SimpleDateFormat</a:t>
            </a:r>
            <a:r>
              <a:rPr lang="ko-KR" altLang="en-US" dirty="0" smtClean="0"/>
              <a:t>을 활용해 영수증 출력하기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13" y="2466152"/>
            <a:ext cx="5580672" cy="2693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2121" y="161407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3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 환전 계산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8905" y="1165200"/>
            <a:ext cx="11463093" cy="29119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34099" y="5543257"/>
            <a:ext cx="6033016" cy="8655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13183">
            <a:off x="5927277" y="4581842"/>
            <a:ext cx="1039913" cy="28333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포함 환전 계산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4740" y="1261253"/>
            <a:ext cx="11253296" cy="15623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5348" y="5445835"/>
            <a:ext cx="7557212" cy="93982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387257">
            <a:off x="5514252" y="3926866"/>
            <a:ext cx="2025569" cy="37979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포함 환전 계산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269" y="1276740"/>
            <a:ext cx="11436732" cy="2339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8798" y="5677623"/>
            <a:ext cx="6514403" cy="93356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2311">
            <a:off x="5221870" y="4493027"/>
            <a:ext cx="1748259" cy="34965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47658" y="3124200"/>
            <a:ext cx="131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2</a:t>
            </a:r>
            <a:r>
              <a:rPr lang="ko-KR" altLang="en-US" sz="5400" dirty="0" smtClean="0"/>
              <a:t>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181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포함 환전 계산 </a:t>
            </a:r>
            <a:r>
              <a:rPr lang="en-US" altLang="ko-KR" smtClean="0"/>
              <a:t>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4313" y="1072558"/>
            <a:ext cx="11307686" cy="23564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4286" y="5862401"/>
            <a:ext cx="6072309" cy="84819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386102">
            <a:off x="5358613" y="4378486"/>
            <a:ext cx="2037626" cy="5546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환전 예제 콤마 찍기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5433" y="5790454"/>
            <a:ext cx="6762592" cy="91216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386102">
            <a:off x="5585081" y="4284850"/>
            <a:ext cx="2037626" cy="5546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8D86">
              <a:alpha val="100000"/>
            </a:srgbClr>
          </a:solidFill>
          <a:ln w="34925" cap="flat" cmpd="sng" algn="in">
            <a:solidFill>
              <a:srgbClr val="43434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Franklin Gothic Book"/>
              <a:ea typeface="돋움"/>
              <a:cs typeface="돋움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0434" y="747154"/>
            <a:ext cx="11251566" cy="24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4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환전 예제 날짜</a:t>
            </a:r>
            <a:r>
              <a:rPr lang="en-US" altLang="ko-KR"/>
              <a:t>,</a:t>
            </a:r>
            <a:r>
              <a:rPr lang="ko-KR" altLang="en-US"/>
              <a:t> 시간 찍기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5978" y="1557816"/>
            <a:ext cx="11166022" cy="1304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62924" y="5294306"/>
            <a:ext cx="7333782" cy="123171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362058">
            <a:off x="5545116" y="3811931"/>
            <a:ext cx="2037626" cy="5546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8D86">
              <a:alpha val="100000"/>
            </a:srgbClr>
          </a:solidFill>
          <a:ln w="34925" cap="flat" cmpd="sng" algn="in">
            <a:solidFill>
              <a:srgbClr val="43434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Franklin Gothic Book"/>
              <a:ea typeface="돋움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5704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VarEx1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189048"/>
            <a:ext cx="6958962" cy="3578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13" y="5260475"/>
            <a:ext cx="1903401" cy="1406862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096006" y="5366660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VarEx2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344885"/>
            <a:ext cx="8708908" cy="34557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28" y="5645526"/>
            <a:ext cx="1838132" cy="777671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561281" y="5356969"/>
            <a:ext cx="1197431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886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#3. </a:t>
            </a:r>
            <a:r>
              <a:rPr lang="en-US" altLang="ko-KR" dirty="0" err="1" smtClean="0"/>
              <a:t>StringEx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766497"/>
            <a:ext cx="9050013" cy="3801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72" y="4746171"/>
            <a:ext cx="919436" cy="2111829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5006052" y="5389628"/>
            <a:ext cx="1197431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 </a:t>
            </a:r>
            <a:r>
              <a:rPr lang="en-US" altLang="ko-KR" dirty="0" err="1" smtClean="0"/>
              <a:t>SpecialCharEx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850433"/>
            <a:ext cx="11386457" cy="2155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481" y="4516482"/>
            <a:ext cx="2104076" cy="167986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027502" y="4773627"/>
            <a:ext cx="1698815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#5. </a:t>
            </a:r>
            <a:r>
              <a:rPr lang="en-US" altLang="ko-KR" dirty="0" err="1" smtClean="0"/>
              <a:t>ScannerEx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231" y="5142700"/>
            <a:ext cx="5009641" cy="86204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590082" y="4745821"/>
            <a:ext cx="1360178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262542"/>
            <a:ext cx="1003122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PrintfEx1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674132"/>
            <a:ext cx="10602686" cy="58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210</Words>
  <Application>Microsoft Office PowerPoint</Application>
  <PresentationFormat>와이드스크린</PresentationFormat>
  <Paragraphs>41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돋움</vt:lpstr>
      <vt:lpstr>Franklin Gothic Book</vt:lpstr>
      <vt:lpstr>Crop</vt:lpstr>
      <vt:lpstr>2023.03.20 자바 심화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2023.03.20 자바 심화 과제</dc:title>
  <dc:creator>남정현</dc:creator>
  <cp:lastModifiedBy>남정현</cp:lastModifiedBy>
  <cp:revision>43</cp:revision>
  <dcterms:created xsi:type="dcterms:W3CDTF">2023-03-20T04:05:59Z</dcterms:created>
  <dcterms:modified xsi:type="dcterms:W3CDTF">2023-03-21T03:53:47Z</dcterms:modified>
  <cp:version/>
</cp:coreProperties>
</file>