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76" r:id="rId9"/>
    <p:sldId id="277" r:id="rId10"/>
    <p:sldId id="261" r:id="rId11"/>
    <p:sldId id="262" r:id="rId12"/>
    <p:sldId id="263" r:id="rId13"/>
    <p:sldId id="264" r:id="rId14"/>
    <p:sldId id="265" r:id="rId15"/>
    <p:sldId id="266" r:id="rId16"/>
    <p:sldId id="281" r:id="rId17"/>
    <p:sldId id="282" r:id="rId18"/>
    <p:sldId id="283" r:id="rId19"/>
    <p:sldId id="268" r:id="rId20"/>
    <p:sldId id="284" r:id="rId21"/>
    <p:sldId id="286" r:id="rId22"/>
    <p:sldId id="285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328" y="2645228"/>
            <a:ext cx="8361229" cy="1082451"/>
          </a:xfrm>
        </p:spPr>
        <p:txBody>
          <a:bodyPr/>
          <a:lstStyle/>
          <a:p>
            <a:r>
              <a:rPr lang="en-US" altLang="ko-KR" dirty="0" smtClean="0"/>
              <a:t>2023.03.08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558931"/>
            <a:ext cx="6379028" cy="62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566056"/>
            <a:ext cx="7703376" cy="629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46" y="1621971"/>
            <a:ext cx="3022814" cy="1643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246" y="4245429"/>
            <a:ext cx="3082875" cy="17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79715"/>
            <a:ext cx="1078126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11" y="522514"/>
            <a:ext cx="9618784" cy="5159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0" y="5940153"/>
            <a:ext cx="8808593" cy="9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937264"/>
            <a:ext cx="10001071" cy="52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29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762430"/>
            <a:ext cx="7794170" cy="55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8" y="525461"/>
            <a:ext cx="5455559" cy="6332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38" y="525461"/>
            <a:ext cx="5363323" cy="63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016490"/>
            <a:ext cx="4183208" cy="2544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05" y="2016490"/>
            <a:ext cx="4640196" cy="25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187542" cy="60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875332"/>
            <a:ext cx="10347986" cy="56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12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9640019" cy="58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544286"/>
            <a:ext cx="7257589" cy="62375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280" y="2218523"/>
            <a:ext cx="3754720" cy="2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10216611" cy="57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4641695" cy="6215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86" y="642257"/>
            <a:ext cx="4103916" cy="6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4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45638"/>
            <a:ext cx="2636904" cy="35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0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1154"/>
            <a:ext cx="9637843" cy="4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54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96546"/>
            <a:ext cx="9726259" cy="36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6925642" cy="3877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5161730"/>
            <a:ext cx="1518285" cy="1097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422" y="5161730"/>
            <a:ext cx="1536578" cy="10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P11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42257"/>
            <a:ext cx="7043056" cy="62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5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1" y="0"/>
            <a:ext cx="9601200" cy="6422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70" y="4695061"/>
            <a:ext cx="2612831" cy="2162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970" y="1243048"/>
            <a:ext cx="2612831" cy="2049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65" y="491934"/>
            <a:ext cx="5725249" cy="63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23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1076</TotalTime>
  <Words>26</Words>
  <Application>Microsoft Office PowerPoint</Application>
  <PresentationFormat>와이드스크린</PresentationFormat>
  <Paragraphs>25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돋움</vt:lpstr>
      <vt:lpstr>Franklin Gothic Book</vt:lpstr>
      <vt:lpstr>Crop</vt:lpstr>
      <vt:lpstr>2023.03.08 과제</vt:lpstr>
      <vt:lpstr>P6</vt:lpstr>
      <vt:lpstr>P6</vt:lpstr>
      <vt:lpstr>P7</vt:lpstr>
      <vt:lpstr>P7</vt:lpstr>
      <vt:lpstr>P8</vt:lpstr>
      <vt:lpstr>P8</vt:lpstr>
      <vt:lpstr>P11</vt:lpstr>
      <vt:lpstr>P11</vt:lpstr>
      <vt:lpstr>P12</vt:lpstr>
      <vt:lpstr>P12</vt:lpstr>
      <vt:lpstr>P13</vt:lpstr>
      <vt:lpstr>P13</vt:lpstr>
      <vt:lpstr>P14</vt:lpstr>
      <vt:lpstr>P14</vt:lpstr>
      <vt:lpstr>P15</vt:lpstr>
      <vt:lpstr>P15</vt:lpstr>
      <vt:lpstr>P15</vt:lpstr>
      <vt:lpstr>A1</vt:lpstr>
      <vt:lpstr>A1</vt:lpstr>
      <vt:lpstr>A2</vt:lpstr>
      <vt:lpstr>A2</vt:lpstr>
      <vt:lpstr>A3</vt:lpstr>
      <vt:lpstr>A3</vt:lpstr>
      <vt:lpstr>A3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2023.03.08 과제</dc:title>
  <dc:creator>남정현</dc:creator>
  <cp:lastModifiedBy>남정현</cp:lastModifiedBy>
  <cp:revision>15</cp:revision>
  <dcterms:created xsi:type="dcterms:W3CDTF">2023-03-07T23:42:22Z</dcterms:created>
  <dcterms:modified xsi:type="dcterms:W3CDTF">2023-03-10T08:21:52Z</dcterms:modified>
</cp:coreProperties>
</file>