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6" r:id="rId11"/>
    <p:sldId id="265" r:id="rId12"/>
    <p:sldId id="267" r:id="rId13"/>
    <p:sldId id="269" r:id="rId14"/>
    <p:sldId id="270" r:id="rId15"/>
    <p:sldId id="272" r:id="rId16"/>
    <p:sldId id="268" r:id="rId17"/>
    <p:sldId id="271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6016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336" y="96"/>
      </p:cViewPr>
      <p:guideLst>
        <p:guide orient="horz" pos="2158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presProps" Target="presProps.xml"  /><Relationship Id="rId23" Type="http://schemas.openxmlformats.org/officeDocument/2006/relationships/viewProps" Target="viewProps.xml"  /><Relationship Id="rId24" Type="http://schemas.openxmlformats.org/officeDocument/2006/relationships/theme" Target="theme/theme1.xml"  /><Relationship Id="rId25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8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9.png"  /><Relationship Id="rId3" Type="http://schemas.openxmlformats.org/officeDocument/2006/relationships/image" Target="../media/image20.png"  /><Relationship Id="rId4" Type="http://schemas.openxmlformats.org/officeDocument/2006/relationships/image" Target="../media/image21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2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3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4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5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6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7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Relationship Id="rId6" Type="http://schemas.openxmlformats.org/officeDocument/2006/relationships/image" Target="../media/image5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Relationship Id="rId4" Type="http://schemas.openxmlformats.org/officeDocument/2006/relationships/image" Target="../media/image8.png"  /><Relationship Id="rId5" Type="http://schemas.openxmlformats.org/officeDocument/2006/relationships/image" Target="../media/image9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Relationship Id="rId3" Type="http://schemas.openxmlformats.org/officeDocument/2006/relationships/image" Target="../media/image11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png"  /><Relationship Id="rId3" Type="http://schemas.openxmlformats.org/officeDocument/2006/relationships/image" Target="../media/image13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4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5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6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7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415871" y="2841171"/>
            <a:ext cx="7596451" cy="930050"/>
          </a:xfrm>
        </p:spPr>
        <p:txBody>
          <a:bodyPr/>
          <a:lstStyle/>
          <a:p>
            <a:r>
              <a:rPr lang="en-US" altLang="ko-KR" sz="6000" dirty="0" smtClean="0"/>
              <a:t>2023.03.22 </a:t>
            </a:r>
            <a:r>
              <a:rPr lang="ko-KR" altLang="en-US" sz="6000" dirty="0" smtClean="0"/>
              <a:t>자바 과제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103120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3514" y="152400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#6. </a:t>
            </a:r>
            <a:r>
              <a:rPr lang="ko-KR" altLang="en-US" dirty="0"/>
              <a:t>달력 인쇄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514" y="1229166"/>
            <a:ext cx="11288486" cy="4104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525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3514" y="152400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#6. </a:t>
            </a:r>
            <a:r>
              <a:rPr lang="ko-KR" altLang="en-US" dirty="0"/>
              <a:t>달력 인쇄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011325"/>
            <a:ext cx="1790950" cy="524900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9295" y="1000439"/>
            <a:ext cx="1724266" cy="522042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6906" y="1020851"/>
            <a:ext cx="1676634" cy="522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846566"/>
      </p:ext>
    </p:extLst>
  </p:cSld>
  <p:clrMapOvr>
    <a:masterClrMapping/>
  </p:clrMapOvr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3514" y="152400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#7. </a:t>
            </a:r>
            <a:r>
              <a:rPr lang="ko-KR" altLang="en-US" dirty="0"/>
              <a:t>영수증 출력 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11182" y="990998"/>
            <a:ext cx="11280817" cy="5867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056530"/>
      </p:ext>
    </p:extLst>
  </p:cSld>
  <p:clrMapOvr>
    <a:masterClrMapping/>
  </p:clrMapOvr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3514" y="152400"/>
            <a:ext cx="8610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#8. 영수증 출력 (2)</a:t>
            </a:r>
            <a:endParaRPr lang="en-US" altLang="ko-KR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14903" y="876624"/>
            <a:ext cx="8070726" cy="598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48972"/>
      </p:ext>
    </p:extLst>
  </p:cSld>
  <p:clrMapOvr>
    <a:masterClrMapping/>
  </p:clrMapOvr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3514" y="152400"/>
            <a:ext cx="8610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#8. 영수증 출력 (2)</a:t>
            </a:r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64964" y="890442"/>
            <a:ext cx="11327036" cy="5491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642504"/>
      </p:ext>
    </p:extLst>
  </p:cSld>
  <p:clrMapOvr>
    <a:masterClrMapping/>
  </p:clrMapOvr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3514" y="152400"/>
            <a:ext cx="8610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#8. 영수증 출력 (2)</a:t>
            </a:r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74162" y="559746"/>
            <a:ext cx="7921648" cy="629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469103"/>
      </p:ext>
    </p:extLst>
  </p:cSld>
  <p:clrMapOvr>
    <a:masterClrMapping/>
  </p:clrMapOvr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3514" y="152400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#7. </a:t>
            </a:r>
            <a:r>
              <a:rPr lang="ko-KR" altLang="en-US" dirty="0"/>
              <a:t>영수증 출력 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754685" y="1310804"/>
            <a:ext cx="4977411" cy="4236392"/>
          </a:xfrm>
          <a:prstGeom prst="rect">
            <a:avLst/>
          </a:prstGeom>
        </p:spPr>
      </p:pic>
      <p:sp>
        <p:nvSpPr>
          <p:cNvPr id="6" name="TextBox 4"/>
          <p:cNvSpPr txBox="1"/>
          <p:nvPr/>
        </p:nvSpPr>
        <p:spPr>
          <a:xfrm>
            <a:off x="1495365" y="3198167"/>
            <a:ext cx="1502229" cy="46166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Franklin Gothic Book"/>
                <a:ea typeface="돋움"/>
                <a:cs typeface="돋움"/>
              </a:rPr>
              <a:t>출력 결과</a:t>
            </a:r>
            <a:endPara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<a:solidFill>
                <a:srgbClr val="000000"/>
              </a:solidFill>
              <a:latin typeface="Franklin Gothic Book"/>
              <a:ea typeface="돋움"/>
              <a:cs typeface="돋움"/>
            </a:endParaRPr>
          </a:p>
        </p:txBody>
      </p:sp>
      <p:sp>
        <p:nvSpPr>
          <p:cNvPr id="7" name="오른쪽 화살표 6"/>
          <p:cNvSpPr/>
          <p:nvPr/>
        </p:nvSpPr>
        <p:spPr>
          <a:xfrm>
            <a:off x="3831771" y="3244334"/>
            <a:ext cx="2264229" cy="36933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8c8d86">
              <a:alpha val="100000"/>
            </a:srgbClr>
          </a:solidFill>
          <a:ln w="34925" cap="flat" cmpd="sng" algn="in">
            <a:solidFill>
              <a:srgbClr val="666761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Franklin Gothic Book"/>
              <a:ea typeface="돋움"/>
              <a:cs typeface="돋움"/>
            </a:endParaRPr>
          </a:p>
        </p:txBody>
      </p:sp>
      <p:sp>
        <p:nvSpPr>
          <p:cNvPr id="12" name="오른쪽 화살표 11"/>
          <p:cNvSpPr/>
          <p:nvPr/>
        </p:nvSpPr>
        <p:spPr>
          <a:xfrm rot="16447405">
            <a:off x="9131576" y="4083325"/>
            <a:ext cx="3486979" cy="314739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307206" y="6079435"/>
            <a:ext cx="5317435" cy="430696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튀어나와 있는 부분은 자동으로 밑으로 밀린다</a:t>
            </a:r>
            <a:r>
              <a:rPr lang="en-US" altLang="ko-KR">
                <a:solidFill>
                  <a:schemeClr val="tx1"/>
                </a:solidFill>
              </a:rPr>
              <a:t>.</a:t>
            </a:r>
            <a:endParaRPr lang="en-US" altLang="ko-K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751155"/>
      </p:ext>
    </p:extLst>
  </p:cSld>
  <p:clrMapOvr>
    <a:masterClrMapping/>
  </p:clrMapOvr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3514" y="152400"/>
            <a:ext cx="8610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#8. 영수증 출력 (2)</a:t>
            </a:r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793397" y="904875"/>
            <a:ext cx="5239265" cy="5048250"/>
          </a:xfrm>
          <a:prstGeom prst="rect">
            <a:avLst/>
          </a:prstGeom>
        </p:spPr>
      </p:pic>
      <p:sp>
        <p:nvSpPr>
          <p:cNvPr id="6" name="TextBox 4"/>
          <p:cNvSpPr txBox="1"/>
          <p:nvPr/>
        </p:nvSpPr>
        <p:spPr>
          <a:xfrm>
            <a:off x="1677583" y="3198167"/>
            <a:ext cx="1502229" cy="46166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Franklin Gothic Book"/>
                <a:ea typeface="돋움"/>
                <a:cs typeface="돋움"/>
              </a:rPr>
              <a:t>출력 결과</a:t>
            </a:r>
            <a:endPara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<a:solidFill>
                <a:srgbClr val="000000"/>
              </a:solidFill>
              <a:latin typeface="Franklin Gothic Book"/>
              <a:ea typeface="돋움"/>
              <a:cs typeface="돋움"/>
            </a:endParaRPr>
          </a:p>
        </p:txBody>
      </p:sp>
      <p:sp>
        <p:nvSpPr>
          <p:cNvPr id="7" name="오른쪽 화살표 6"/>
          <p:cNvSpPr/>
          <p:nvPr/>
        </p:nvSpPr>
        <p:spPr>
          <a:xfrm>
            <a:off x="3831771" y="3244334"/>
            <a:ext cx="2264229" cy="36933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8c8d86">
              <a:alpha val="100000"/>
            </a:srgbClr>
          </a:solidFill>
          <a:ln w="34925" cap="flat" cmpd="sng" algn="in">
            <a:solidFill>
              <a:srgbClr val="666761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Franklin Gothic Book"/>
              <a:ea typeface="돋움"/>
              <a:cs typeface="돋움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503293" y="6096000"/>
            <a:ext cx="9939131" cy="5135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2">
            <a:schemeClr val="accent1"/>
          </a:effectRef>
          <a:fontRef idx="minor">
            <a:schemeClr val="dk1"/>
          </a:fontRef>
        </p:style>
        <p:txBody>
          <a:bodyPr anchor="ctr"/>
          <a:p>
            <a:pPr lvl="0" algn="ctr">
              <a:defRPr/>
            </a:pPr>
            <a:r>
              <a:rPr lang="ko-KR" altLang="en-US"/>
              <a:t>튀어나오는 문자들은 영수증 안에서 자동으로 밑으로 내려감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66879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3514" y="152400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#4.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20250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3514" y="152400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#4.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7173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3514" y="152400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#1. </a:t>
            </a:r>
            <a:r>
              <a:rPr lang="en-US" altLang="ko-KR" dirty="0"/>
              <a:t>sin </a:t>
            </a:r>
            <a:r>
              <a:rPr lang="ko-KR" altLang="en-US" dirty="0"/>
              <a:t>함수 </a:t>
            </a:r>
            <a:r>
              <a:rPr lang="ko-KR" altLang="en-US" dirty="0" smtClean="0"/>
              <a:t>그래프 </a:t>
            </a:r>
            <a:r>
              <a:rPr lang="en-US" altLang="ko-KR" dirty="0" smtClean="0"/>
              <a:t>(4</a:t>
            </a:r>
            <a:r>
              <a:rPr lang="ko-KR" altLang="en-US" dirty="0" smtClean="0"/>
              <a:t>강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514" y="932577"/>
            <a:ext cx="11281305" cy="284476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459" y="4630271"/>
            <a:ext cx="1638529" cy="170521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9396" y="4630271"/>
            <a:ext cx="1619476" cy="170521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1280" y="4630271"/>
            <a:ext cx="1590897" cy="170521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74585" y="4386944"/>
            <a:ext cx="1695687" cy="1948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6916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3514" y="152400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#4.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036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3514" y="152400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#1. </a:t>
            </a:r>
            <a:r>
              <a:rPr lang="en-US" altLang="ko-KR" dirty="0"/>
              <a:t>sin </a:t>
            </a:r>
            <a:r>
              <a:rPr lang="ko-KR" altLang="en-US" dirty="0"/>
              <a:t>함수 </a:t>
            </a:r>
            <a:r>
              <a:rPr lang="ko-KR" altLang="en-US" dirty="0" smtClean="0"/>
              <a:t>그래프 </a:t>
            </a:r>
            <a:r>
              <a:rPr lang="en-US" altLang="ko-KR" dirty="0" smtClean="0"/>
              <a:t>(4</a:t>
            </a:r>
            <a:r>
              <a:rPr lang="ko-KR" altLang="en-US" dirty="0" smtClean="0"/>
              <a:t>강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6231" y="152400"/>
            <a:ext cx="834835" cy="124097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6230" y="1393371"/>
            <a:ext cx="834835" cy="193765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2145" y="3331022"/>
            <a:ext cx="834835" cy="1981207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86365" y="5312229"/>
            <a:ext cx="870615" cy="154577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470423" y="3428994"/>
            <a:ext cx="4691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대략적으로 이런 모양의 그래프가 출력된다</a:t>
            </a:r>
            <a:endParaRPr lang="ko-KR" altLang="en-US" dirty="0"/>
          </a:p>
        </p:txBody>
      </p:sp>
      <p:sp>
        <p:nvSpPr>
          <p:cNvPr id="14" name="오른쪽 화살표 13"/>
          <p:cNvSpPr/>
          <p:nvPr/>
        </p:nvSpPr>
        <p:spPr>
          <a:xfrm>
            <a:off x="6197946" y="3428994"/>
            <a:ext cx="226422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758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3514" y="152400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#2. </a:t>
            </a:r>
            <a:r>
              <a:rPr lang="ko-KR" altLang="en-US" dirty="0"/>
              <a:t>피라미드 </a:t>
            </a:r>
            <a:r>
              <a:rPr lang="ko-KR" altLang="en-US" dirty="0" smtClean="0"/>
              <a:t>찍기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144" y="636705"/>
            <a:ext cx="8901041" cy="369252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3616" y="4447032"/>
            <a:ext cx="2385484" cy="2413798"/>
          </a:xfrm>
          <a:prstGeom prst="rect">
            <a:avLst/>
          </a:prstGeom>
        </p:spPr>
      </p:pic>
      <p:sp>
        <p:nvSpPr>
          <p:cNvPr id="5" name="위로 굽은 화살표 4"/>
          <p:cNvSpPr/>
          <p:nvPr/>
        </p:nvSpPr>
        <p:spPr>
          <a:xfrm rot="5400000">
            <a:off x="6284764" y="5018314"/>
            <a:ext cx="1349829" cy="664029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871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3514" y="152400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#3. </a:t>
            </a:r>
            <a:r>
              <a:rPr lang="ko-KR" altLang="en-US" dirty="0"/>
              <a:t>칸 맞추기 실습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514" y="1389185"/>
            <a:ext cx="11184508" cy="193095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2452" y="5402697"/>
            <a:ext cx="7451903" cy="595332"/>
          </a:xfrm>
          <a:prstGeom prst="rect">
            <a:avLst/>
          </a:prstGeom>
        </p:spPr>
      </p:pic>
      <p:sp>
        <p:nvSpPr>
          <p:cNvPr id="7" name="오른쪽 화살표 6"/>
          <p:cNvSpPr/>
          <p:nvPr/>
        </p:nvSpPr>
        <p:spPr>
          <a:xfrm rot="5400000">
            <a:off x="5670134" y="4176754"/>
            <a:ext cx="1651266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0152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3514" y="152400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#4. </a:t>
            </a:r>
            <a:r>
              <a:rPr lang="ko-KR" altLang="en-US" dirty="0"/>
              <a:t>구구단 인쇄 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514" y="1821885"/>
            <a:ext cx="11277270" cy="2042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504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3514" y="152400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#4. </a:t>
            </a:r>
            <a:r>
              <a:rPr lang="ko-KR" altLang="en-US" dirty="0"/>
              <a:t>구구단 인쇄 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0080" y="1181430"/>
            <a:ext cx="3424492" cy="48819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01686" y="3391553"/>
            <a:ext cx="1502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출력 결과</a:t>
            </a:r>
            <a:endParaRPr lang="ko-KR" altLang="en-US" sz="2400" dirty="0"/>
          </a:p>
        </p:txBody>
      </p:sp>
      <p:sp>
        <p:nvSpPr>
          <p:cNvPr id="6" name="오른쪽 화살표 5"/>
          <p:cNvSpPr/>
          <p:nvPr/>
        </p:nvSpPr>
        <p:spPr>
          <a:xfrm>
            <a:off x="4704883" y="3437719"/>
            <a:ext cx="226422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838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3514" y="152400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#5. </a:t>
            </a:r>
            <a:r>
              <a:rPr lang="ko-KR" altLang="en-US" dirty="0"/>
              <a:t>구구단 인쇄 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181" y="2002972"/>
            <a:ext cx="11430819" cy="2123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907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3514" y="152400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#5. </a:t>
            </a:r>
            <a:r>
              <a:rPr lang="ko-KR" altLang="en-US" dirty="0"/>
              <a:t>구구단 인쇄 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8266" y="1029018"/>
            <a:ext cx="3667637" cy="51918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66257" y="3394110"/>
            <a:ext cx="1502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출력 결과</a:t>
            </a:r>
            <a:endParaRPr lang="ko-KR" altLang="en-US" sz="2400" dirty="0"/>
          </a:p>
        </p:txBody>
      </p:sp>
      <p:sp>
        <p:nvSpPr>
          <p:cNvPr id="6" name="오른쪽 화살표 5"/>
          <p:cNvSpPr/>
          <p:nvPr/>
        </p:nvSpPr>
        <p:spPr>
          <a:xfrm>
            <a:off x="4591261" y="3440276"/>
            <a:ext cx="226422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896430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Microsoft JhengHei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Microsoft JhengHei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95</ep:Words>
  <ep:PresentationFormat>와이드스크린</ep:PresentationFormat>
  <ep:Paragraphs>35</ep:Paragraphs>
  <ep:Slides>20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ep:HeadingPairs>
  <ep:TitlesOfParts>
    <vt:vector size="21" baseType="lpstr">
      <vt:lpstr>Crop</vt:lpstr>
      <vt:lpstr>2023.03.22 자바 과제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2023-03-21T23:33:19.000</dcterms:created>
  <dc:creator>남정현</dc:creator>
  <cp:lastModifiedBy>ska32</cp:lastModifiedBy>
  <dcterms:modified xsi:type="dcterms:W3CDTF">2023-03-22T17:14:21.169</dcterms:modified>
  <cp:revision>16</cp:revision>
  <dc:title>2023.03.22 자바 과제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