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3" r:id="rId11"/>
    <p:sldId id="265" r:id="rId12"/>
    <p:sldId id="266" r:id="rId13"/>
    <p:sldId id="267" r:id="rId14"/>
    <p:sldId id="268" r:id="rId15"/>
    <p:sldId id="274" r:id="rId16"/>
    <p:sldId id="269" r:id="rId17"/>
    <p:sldId id="270" r:id="rId18"/>
    <p:sldId id="275" r:id="rId19"/>
    <p:sldId id="271" r:id="rId20"/>
    <p:sldId id="272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2" autoAdjust="0"/>
    <p:restoredTop sz="94660"/>
  </p:normalViewPr>
  <p:slideViewPr>
    <p:cSldViewPr snapToGrid="0">
      <p:cViewPr varScale="1">
        <p:scale>
          <a:sx n="88" d="100"/>
          <a:sy n="88" d="100"/>
        </p:scale>
        <p:origin x="19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1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915127" y="2852057"/>
            <a:ext cx="8361229" cy="838680"/>
          </a:xfrm>
        </p:spPr>
        <p:txBody>
          <a:bodyPr/>
          <a:lstStyle/>
          <a:p>
            <a:r>
              <a:rPr lang="en-US" altLang="ko-KR" sz="6000" dirty="0" smtClean="0"/>
              <a:t>2023.03.09 </a:t>
            </a:r>
            <a:r>
              <a:rPr lang="ko-KR" altLang="en-US" sz="6000" dirty="0" smtClean="0"/>
              <a:t>자바 과제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41182685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1228" y="0"/>
            <a:ext cx="9601200" cy="457200"/>
          </a:xfrm>
        </p:spPr>
        <p:txBody>
          <a:bodyPr>
            <a:normAutofit fontScale="90000"/>
          </a:bodyPr>
          <a:lstStyle/>
          <a:p>
            <a:r>
              <a:rPr lang="en-US" altLang="ko-KR" sz="3500" dirty="0" smtClean="0"/>
              <a:t>A4</a:t>
            </a:r>
            <a:endParaRPr lang="ko-KR" altLang="en-US" sz="35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228" y="1436101"/>
            <a:ext cx="4042204" cy="317944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3081" y="1436101"/>
            <a:ext cx="3719347" cy="3179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8270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1228" y="0"/>
            <a:ext cx="9601200" cy="457200"/>
          </a:xfrm>
        </p:spPr>
        <p:txBody>
          <a:bodyPr>
            <a:normAutofit fontScale="90000"/>
          </a:bodyPr>
          <a:lstStyle/>
          <a:p>
            <a:r>
              <a:rPr lang="en-US" altLang="ko-KR" sz="3500" dirty="0" smtClean="0"/>
              <a:t>A5</a:t>
            </a:r>
            <a:endParaRPr lang="ko-KR" altLang="en-US" sz="35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228" y="878715"/>
            <a:ext cx="6926534" cy="5337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8311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1228" y="0"/>
            <a:ext cx="9601200" cy="457200"/>
          </a:xfrm>
        </p:spPr>
        <p:txBody>
          <a:bodyPr>
            <a:normAutofit fontScale="90000"/>
          </a:bodyPr>
          <a:lstStyle/>
          <a:p>
            <a:r>
              <a:rPr lang="en-US" altLang="ko-KR" sz="3500" dirty="0" smtClean="0"/>
              <a:t>A5</a:t>
            </a:r>
            <a:endParaRPr lang="ko-KR" altLang="en-US" sz="3500" dirty="0"/>
          </a:p>
        </p:txBody>
      </p:sp>
    </p:spTree>
    <p:extLst>
      <p:ext uri="{BB962C8B-B14F-4D97-AF65-F5344CB8AC3E}">
        <p14:creationId xmlns:p14="http://schemas.microsoft.com/office/powerpoint/2010/main" val="29842623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1228" y="0"/>
            <a:ext cx="9601200" cy="457200"/>
          </a:xfrm>
        </p:spPr>
        <p:txBody>
          <a:bodyPr>
            <a:normAutofit fontScale="90000"/>
          </a:bodyPr>
          <a:lstStyle/>
          <a:p>
            <a:r>
              <a:rPr lang="en-US" altLang="ko-KR" sz="3500" dirty="0" smtClean="0"/>
              <a:t>A6</a:t>
            </a:r>
            <a:endParaRPr lang="ko-KR" altLang="en-US" sz="35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228" y="699781"/>
            <a:ext cx="10816203" cy="5276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0129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1228" y="0"/>
            <a:ext cx="9601200" cy="457200"/>
          </a:xfrm>
        </p:spPr>
        <p:txBody>
          <a:bodyPr>
            <a:normAutofit fontScale="90000"/>
          </a:bodyPr>
          <a:lstStyle/>
          <a:p>
            <a:r>
              <a:rPr lang="en-US" altLang="ko-KR" sz="3500" dirty="0" smtClean="0"/>
              <a:t>A6</a:t>
            </a:r>
            <a:endParaRPr lang="ko-KR" altLang="en-US" sz="35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08864"/>
            <a:ext cx="12192000" cy="5222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0643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1228" y="0"/>
            <a:ext cx="9601200" cy="457200"/>
          </a:xfrm>
        </p:spPr>
        <p:txBody>
          <a:bodyPr>
            <a:normAutofit fontScale="90000"/>
          </a:bodyPr>
          <a:lstStyle/>
          <a:p>
            <a:r>
              <a:rPr lang="en-US" altLang="ko-KR" sz="3500" dirty="0" smtClean="0"/>
              <a:t>A6</a:t>
            </a:r>
            <a:endParaRPr lang="ko-KR" altLang="en-US" sz="35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228" y="1219157"/>
            <a:ext cx="4143492" cy="152404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1228" y="3907928"/>
            <a:ext cx="5118157" cy="1284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722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1228" y="0"/>
            <a:ext cx="9601200" cy="457200"/>
          </a:xfrm>
        </p:spPr>
        <p:txBody>
          <a:bodyPr>
            <a:normAutofit fontScale="90000"/>
          </a:bodyPr>
          <a:lstStyle/>
          <a:p>
            <a:r>
              <a:rPr lang="en-US" altLang="ko-KR" sz="3500" dirty="0" smtClean="0"/>
              <a:t>A7</a:t>
            </a:r>
            <a:endParaRPr lang="ko-KR" altLang="en-US" sz="35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228" y="577265"/>
            <a:ext cx="7696201" cy="5796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9669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1228" y="0"/>
            <a:ext cx="9601200" cy="457200"/>
          </a:xfrm>
        </p:spPr>
        <p:txBody>
          <a:bodyPr>
            <a:normAutofit fontScale="90000"/>
          </a:bodyPr>
          <a:lstStyle/>
          <a:p>
            <a:r>
              <a:rPr lang="en-US" altLang="ko-KR" sz="3500" dirty="0" smtClean="0"/>
              <a:t>A7</a:t>
            </a:r>
            <a:endParaRPr lang="ko-KR" altLang="en-US" sz="35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120" y="457200"/>
            <a:ext cx="4962103" cy="64008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6603" y="1190280"/>
            <a:ext cx="6458851" cy="4934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5972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1228" y="0"/>
            <a:ext cx="9601200" cy="457200"/>
          </a:xfrm>
        </p:spPr>
        <p:txBody>
          <a:bodyPr>
            <a:normAutofit fontScale="90000"/>
          </a:bodyPr>
          <a:lstStyle/>
          <a:p>
            <a:r>
              <a:rPr lang="en-US" altLang="ko-KR" sz="3500" dirty="0" smtClean="0"/>
              <a:t>A7</a:t>
            </a:r>
            <a:endParaRPr lang="ko-KR" altLang="en-US" sz="35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228" y="457199"/>
            <a:ext cx="6297225" cy="64008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2214" y="1387928"/>
            <a:ext cx="2610214" cy="4539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9078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1228" y="0"/>
            <a:ext cx="9601200" cy="457200"/>
          </a:xfrm>
        </p:spPr>
        <p:txBody>
          <a:bodyPr>
            <a:normAutofit fontScale="90000"/>
          </a:bodyPr>
          <a:lstStyle/>
          <a:p>
            <a:r>
              <a:rPr lang="en-US" altLang="ko-KR" sz="3500" dirty="0" smtClean="0"/>
              <a:t>A8</a:t>
            </a:r>
            <a:endParaRPr lang="ko-KR" altLang="en-US" sz="35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228" y="457200"/>
            <a:ext cx="6738258" cy="6013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23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1228" y="0"/>
            <a:ext cx="9601200" cy="457200"/>
          </a:xfrm>
        </p:spPr>
        <p:txBody>
          <a:bodyPr>
            <a:normAutofit fontScale="90000"/>
          </a:bodyPr>
          <a:lstStyle/>
          <a:p>
            <a:r>
              <a:rPr lang="en-US" altLang="ko-KR" sz="3500" dirty="0" smtClean="0"/>
              <a:t>A1</a:t>
            </a:r>
            <a:endParaRPr lang="ko-KR" altLang="en-US" sz="35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228" y="654899"/>
            <a:ext cx="9852227" cy="5506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352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1228" y="0"/>
            <a:ext cx="9601200" cy="457200"/>
          </a:xfrm>
        </p:spPr>
        <p:txBody>
          <a:bodyPr>
            <a:normAutofit fontScale="90000"/>
          </a:bodyPr>
          <a:lstStyle/>
          <a:p>
            <a:r>
              <a:rPr lang="en-US" altLang="ko-KR" sz="3500" dirty="0" smtClean="0"/>
              <a:t>A8</a:t>
            </a:r>
            <a:endParaRPr lang="ko-KR" altLang="en-US" sz="3500" dirty="0"/>
          </a:p>
        </p:txBody>
      </p:sp>
    </p:spTree>
    <p:extLst>
      <p:ext uri="{BB962C8B-B14F-4D97-AF65-F5344CB8AC3E}">
        <p14:creationId xmlns:p14="http://schemas.microsoft.com/office/powerpoint/2010/main" val="2339986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1228" y="0"/>
            <a:ext cx="9601200" cy="457200"/>
          </a:xfrm>
        </p:spPr>
        <p:txBody>
          <a:bodyPr>
            <a:normAutofit fontScale="90000"/>
          </a:bodyPr>
          <a:lstStyle/>
          <a:p>
            <a:r>
              <a:rPr lang="en-US" altLang="ko-KR" sz="3500" dirty="0" smtClean="0"/>
              <a:t>A1</a:t>
            </a:r>
            <a:endParaRPr lang="ko-KR" altLang="en-US" sz="3500" dirty="0"/>
          </a:p>
        </p:txBody>
      </p:sp>
    </p:spTree>
    <p:extLst>
      <p:ext uri="{BB962C8B-B14F-4D97-AF65-F5344CB8AC3E}">
        <p14:creationId xmlns:p14="http://schemas.microsoft.com/office/powerpoint/2010/main" val="4143652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1228" y="0"/>
            <a:ext cx="9601200" cy="457200"/>
          </a:xfrm>
        </p:spPr>
        <p:txBody>
          <a:bodyPr>
            <a:normAutofit fontScale="90000"/>
          </a:bodyPr>
          <a:lstStyle/>
          <a:p>
            <a:r>
              <a:rPr lang="en-US" altLang="ko-KR" sz="3500" dirty="0" smtClean="0"/>
              <a:t>A2</a:t>
            </a:r>
            <a:endParaRPr lang="ko-KR" altLang="en-US" sz="35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228" y="598342"/>
            <a:ext cx="8479134" cy="6041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098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1228" y="0"/>
            <a:ext cx="9601200" cy="457200"/>
          </a:xfrm>
        </p:spPr>
        <p:txBody>
          <a:bodyPr>
            <a:normAutofit fontScale="90000"/>
          </a:bodyPr>
          <a:lstStyle/>
          <a:p>
            <a:r>
              <a:rPr lang="en-US" altLang="ko-KR" sz="3500" dirty="0" smtClean="0"/>
              <a:t>A2</a:t>
            </a:r>
            <a:endParaRPr lang="ko-KR" altLang="en-US" sz="35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4729" y="710043"/>
            <a:ext cx="2089500" cy="589577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1228" y="457200"/>
            <a:ext cx="5029201" cy="6401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600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1228" y="0"/>
            <a:ext cx="9601200" cy="457200"/>
          </a:xfrm>
        </p:spPr>
        <p:txBody>
          <a:bodyPr>
            <a:normAutofit fontScale="90000"/>
          </a:bodyPr>
          <a:lstStyle/>
          <a:p>
            <a:r>
              <a:rPr lang="en-US" altLang="ko-KR" sz="3500" dirty="0" smtClean="0"/>
              <a:t>A3</a:t>
            </a:r>
            <a:endParaRPr lang="ko-KR" altLang="en-US" sz="35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228" y="1040053"/>
            <a:ext cx="10194939" cy="4174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205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1228" y="0"/>
            <a:ext cx="9601200" cy="457200"/>
          </a:xfrm>
        </p:spPr>
        <p:txBody>
          <a:bodyPr>
            <a:normAutofit fontScale="90000"/>
          </a:bodyPr>
          <a:lstStyle/>
          <a:p>
            <a:r>
              <a:rPr lang="en-US" altLang="ko-KR" sz="3500" dirty="0" smtClean="0"/>
              <a:t>A3</a:t>
            </a:r>
            <a:endParaRPr lang="ko-KR" altLang="en-US" sz="35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228" y="782786"/>
            <a:ext cx="5425774" cy="558535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2397" y="4228604"/>
            <a:ext cx="2580031" cy="213953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2397" y="782785"/>
            <a:ext cx="2580031" cy="198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27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1228" y="0"/>
            <a:ext cx="9601200" cy="457200"/>
          </a:xfrm>
        </p:spPr>
        <p:txBody>
          <a:bodyPr>
            <a:normAutofit fontScale="90000"/>
          </a:bodyPr>
          <a:lstStyle/>
          <a:p>
            <a:r>
              <a:rPr lang="en-US" altLang="ko-KR" sz="3500" dirty="0" smtClean="0"/>
              <a:t>A4</a:t>
            </a:r>
            <a:endParaRPr lang="ko-KR" altLang="en-US" sz="35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228" y="782798"/>
            <a:ext cx="6041572" cy="5479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6936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1228" y="0"/>
            <a:ext cx="9601200" cy="457200"/>
          </a:xfrm>
        </p:spPr>
        <p:txBody>
          <a:bodyPr>
            <a:normAutofit fontScale="90000"/>
          </a:bodyPr>
          <a:lstStyle/>
          <a:p>
            <a:r>
              <a:rPr lang="en-US" altLang="ko-KR" sz="3500" dirty="0" smtClean="0"/>
              <a:t>A4</a:t>
            </a:r>
            <a:endParaRPr lang="ko-KR" altLang="en-US" sz="35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542" y="457200"/>
            <a:ext cx="5675372" cy="64008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9914" y="457200"/>
            <a:ext cx="5802086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746197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자르기</Template>
  <TotalTime>617</TotalTime>
  <Words>22</Words>
  <Application>Microsoft Office PowerPoint</Application>
  <PresentationFormat>와이드스크린</PresentationFormat>
  <Paragraphs>20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3" baseType="lpstr">
      <vt:lpstr>돋움</vt:lpstr>
      <vt:lpstr>Franklin Gothic Book</vt:lpstr>
      <vt:lpstr>Crop</vt:lpstr>
      <vt:lpstr>2023.03.09 자바 과제</vt:lpstr>
      <vt:lpstr>A1</vt:lpstr>
      <vt:lpstr>A1</vt:lpstr>
      <vt:lpstr>A2</vt:lpstr>
      <vt:lpstr>A2</vt:lpstr>
      <vt:lpstr>A3</vt:lpstr>
      <vt:lpstr>A3</vt:lpstr>
      <vt:lpstr>A4</vt:lpstr>
      <vt:lpstr>A4</vt:lpstr>
      <vt:lpstr>A4</vt:lpstr>
      <vt:lpstr>A5</vt:lpstr>
      <vt:lpstr>A5</vt:lpstr>
      <vt:lpstr>A6</vt:lpstr>
      <vt:lpstr>A6</vt:lpstr>
      <vt:lpstr>A6</vt:lpstr>
      <vt:lpstr>A7</vt:lpstr>
      <vt:lpstr>A7</vt:lpstr>
      <vt:lpstr>A7</vt:lpstr>
      <vt:lpstr>A8</vt:lpstr>
      <vt:lpstr>A8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2023.03.09 자바 과제</dc:title>
  <dc:creator>남정현</dc:creator>
  <cp:lastModifiedBy>남정현</cp:lastModifiedBy>
  <cp:revision>7</cp:revision>
  <dcterms:created xsi:type="dcterms:W3CDTF">2023-03-09T05:29:34Z</dcterms:created>
  <dcterms:modified xsi:type="dcterms:W3CDTF">2023-03-10T07:22:26Z</dcterms:modified>
</cp:coreProperties>
</file>