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1" y="2928256"/>
            <a:ext cx="9394370" cy="958423"/>
          </a:xfrm>
        </p:spPr>
        <p:txBody>
          <a:bodyPr/>
          <a:lstStyle/>
          <a:p>
            <a:r>
              <a:rPr lang="en-US" altLang="ko-KR" sz="6000" dirty="0" smtClean="0"/>
              <a:t>2023.03.21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7291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</a:t>
            </a:r>
            <a:r>
              <a:rPr lang="en-US" altLang="ko-KR" dirty="0"/>
              <a:t>case</a:t>
            </a:r>
            <a:r>
              <a:rPr lang="ko-KR" altLang="en-US" dirty="0"/>
              <a:t>문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1" y="4740595"/>
            <a:ext cx="6982799" cy="190526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233057" y="493123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29457"/>
            <a:ext cx="771632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2" y="130628"/>
            <a:ext cx="674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ko-KR" altLang="en-US" dirty="0"/>
              <a:t>비정형 비교가 </a:t>
            </a:r>
            <a:r>
              <a:rPr lang="ko-KR" altLang="en-US" dirty="0" err="1"/>
              <a:t>애매할때는</a:t>
            </a:r>
            <a:r>
              <a:rPr lang="ko-KR" altLang="en-US" dirty="0"/>
              <a:t> 배열을 사용하는 것도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000640"/>
            <a:ext cx="9659698" cy="2353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77" y="4943208"/>
            <a:ext cx="6982799" cy="191479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12334" y="3353643"/>
            <a:ext cx="391886" cy="1589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7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</a:t>
            </a:r>
            <a:r>
              <a:rPr lang="ko-KR" altLang="en-US" dirty="0" smtClean="0"/>
              <a:t>범위를 주는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자르기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11386457" cy="2784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24" y="3284165"/>
            <a:ext cx="1362265" cy="35738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49" y="4066785"/>
            <a:ext cx="1390844" cy="2791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953" y="3284165"/>
            <a:ext cx="1362265" cy="35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smtClean="0"/>
              <a:t>10. </a:t>
            </a:r>
            <a:r>
              <a:rPr lang="ko-KR" altLang="en-US" dirty="0" smtClean="0"/>
              <a:t>숫자 읽기 고급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9804132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#10. </a:t>
            </a:r>
            <a:r>
              <a:rPr lang="ko-KR" altLang="en-US" dirty="0"/>
              <a:t>숫자 읽기 고급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3036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65371" y="2198914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67" y="4488959"/>
            <a:ext cx="5905693" cy="7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띄어 쓰기 연습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8" y="782268"/>
            <a:ext cx="7020679" cy="1566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39" y="4445240"/>
            <a:ext cx="1332199" cy="241276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70171" y="2656654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별찍기</a:t>
            </a:r>
            <a:r>
              <a:rPr lang="ko-KR" altLang="en-US" dirty="0" smtClean="0"/>
              <a:t> 단순비교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165042"/>
            <a:ext cx="6296904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15" y="1088569"/>
            <a:ext cx="2372056" cy="461074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388695" y="3154454"/>
            <a:ext cx="2002971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 err="1" smtClean="0"/>
              <a:t>숫자형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620486"/>
            <a:ext cx="11386457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 err="1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문자형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79" y="3525130"/>
            <a:ext cx="4358499" cy="2105791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5987143" y="1905000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3036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ko-KR" altLang="en-US" dirty="0"/>
              <a:t>범위를 주어서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60" y="3938090"/>
            <a:ext cx="695422" cy="2919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40" y="4343401"/>
            <a:ext cx="533474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4190628"/>
            <a:ext cx="590632" cy="26673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3" y="744781"/>
            <a:ext cx="1132680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ko-KR" altLang="en-US" dirty="0" smtClean="0"/>
              <a:t>달마다 끝에 날짜에 마침표 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5793690" cy="63580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17" y="499960"/>
            <a:ext cx="5444583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달마다 끝에 날짜에 마침표 찍기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1970" y="74849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87141" y="1621972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69" y="3514246"/>
            <a:ext cx="8799715" cy="24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ko-KR" altLang="en-US" dirty="0" smtClean="0"/>
              <a:t>비정형비교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5" y="861159"/>
            <a:ext cx="10040950" cy="27855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00" y="4952734"/>
            <a:ext cx="9269119" cy="190526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59417" y="3739109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</a:t>
            </a:r>
            <a:r>
              <a:rPr lang="ko-KR" altLang="en-US" dirty="0"/>
              <a:t>비정형비교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6" y="816269"/>
            <a:ext cx="11380834" cy="2863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84" y="4822370"/>
            <a:ext cx="8253997" cy="203562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05639" y="3679372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22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280</TotalTime>
  <Words>105</Words>
  <Application>Microsoft Office PowerPoint</Application>
  <PresentationFormat>와이드스크린</PresentationFormat>
  <Paragraphs>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돋움</vt:lpstr>
      <vt:lpstr>Franklin Gothic Book</vt:lpstr>
      <vt:lpstr>Crop</vt:lpstr>
      <vt:lpstr>2023.03.21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2023.03.21 자바 심화 과제</dc:title>
  <dc:creator>남정현</dc:creator>
  <cp:lastModifiedBy>남정현</cp:lastModifiedBy>
  <cp:revision>8</cp:revision>
  <dcterms:created xsi:type="dcterms:W3CDTF">2023-03-21T02:06:47Z</dcterms:created>
  <dcterms:modified xsi:type="dcterms:W3CDTF">2023-03-21T07:45:07Z</dcterms:modified>
</cp:coreProperties>
</file>