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 autoAdjust="0"/>
    <p:restoredTop sz="94660"/>
  </p:normalViewPr>
  <p:slideViewPr>
    <p:cSldViewPr snapToGrid="0">
      <p:cViewPr varScale="1">
        <p:scale>
          <a:sx n="88" d="100"/>
          <a:sy n="88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1" y="2928256"/>
            <a:ext cx="9394370" cy="958423"/>
          </a:xfrm>
        </p:spPr>
        <p:txBody>
          <a:bodyPr/>
          <a:lstStyle/>
          <a:p>
            <a:r>
              <a:rPr lang="en-US" altLang="ko-KR" sz="6000" dirty="0" smtClean="0"/>
              <a:t>2023.03.21 </a:t>
            </a:r>
            <a:r>
              <a:rPr lang="ko-KR" altLang="en-US" sz="6000" dirty="0" smtClean="0"/>
              <a:t>자바 심화 과제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572910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#7. </a:t>
            </a:r>
            <a:r>
              <a:rPr lang="en-US" altLang="ko-KR" dirty="0"/>
              <a:t>case</a:t>
            </a:r>
            <a:r>
              <a:rPr lang="ko-KR" altLang="en-US" dirty="0"/>
              <a:t>문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201" y="4740595"/>
            <a:ext cx="6982799" cy="1905266"/>
          </a:xfrm>
          <a:prstGeom prst="rect">
            <a:avLst/>
          </a:prstGeom>
        </p:spPr>
      </p:pic>
      <p:sp>
        <p:nvSpPr>
          <p:cNvPr id="5" name="위로 굽은 화살표 4"/>
          <p:cNvSpPr/>
          <p:nvPr/>
        </p:nvSpPr>
        <p:spPr>
          <a:xfrm rot="5400000">
            <a:off x="3233057" y="4931232"/>
            <a:ext cx="1415143" cy="8055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43" y="1029457"/>
            <a:ext cx="7716327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49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2" y="130628"/>
            <a:ext cx="674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#8. </a:t>
            </a:r>
            <a:r>
              <a:rPr lang="ko-KR" altLang="en-US" dirty="0"/>
              <a:t>비정형 비교가 </a:t>
            </a:r>
            <a:r>
              <a:rPr lang="ko-KR" altLang="en-US" dirty="0" err="1"/>
              <a:t>애매할때는</a:t>
            </a:r>
            <a:r>
              <a:rPr lang="ko-KR" altLang="en-US" dirty="0"/>
              <a:t> 배열을 사용하는 것도 </a:t>
            </a:r>
            <a:r>
              <a:rPr lang="ko-KR" altLang="en-US" dirty="0" smtClean="0"/>
              <a:t>방법이다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28" y="1000640"/>
            <a:ext cx="9659698" cy="23530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877" y="4943208"/>
            <a:ext cx="6982799" cy="1914792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6212334" y="3353643"/>
            <a:ext cx="391886" cy="1589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477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#9. </a:t>
            </a:r>
            <a:r>
              <a:rPr lang="ko-KR" altLang="en-US" dirty="0" smtClean="0"/>
              <a:t>범위를 주는 것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 자르기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324" y="3284165"/>
            <a:ext cx="1362265" cy="35738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349" y="4066785"/>
            <a:ext cx="1390844" cy="27912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1953" y="3284165"/>
            <a:ext cx="1362265" cy="35693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543" y="499960"/>
            <a:ext cx="10783805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49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#10. </a:t>
            </a:r>
            <a:r>
              <a:rPr lang="ko-KR" altLang="en-US" dirty="0" smtClean="0"/>
              <a:t>숫자 읽기 고급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499960"/>
            <a:ext cx="9804132" cy="635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62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#10. </a:t>
            </a:r>
            <a:r>
              <a:rPr lang="ko-KR" altLang="en-US" dirty="0"/>
              <a:t>숫자 읽기 고급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10200" y="1303662"/>
            <a:ext cx="150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출력 결과</a:t>
            </a:r>
            <a:endParaRPr lang="ko-KR" altLang="en-US" sz="2400" dirty="0"/>
          </a:p>
        </p:txBody>
      </p:sp>
      <p:sp>
        <p:nvSpPr>
          <p:cNvPr id="5" name="아래쪽 화살표 4"/>
          <p:cNvSpPr/>
          <p:nvPr/>
        </p:nvSpPr>
        <p:spPr>
          <a:xfrm>
            <a:off x="5965371" y="2198914"/>
            <a:ext cx="391886" cy="1480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67" y="4488959"/>
            <a:ext cx="5905693" cy="77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22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#11. </a:t>
            </a:r>
            <a:r>
              <a:rPr lang="ko-KR" altLang="en-US" dirty="0" smtClean="0"/>
              <a:t>띄어 쓰기 연습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839" y="4445240"/>
            <a:ext cx="1332199" cy="2412760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6270171" y="2656654"/>
            <a:ext cx="391886" cy="1480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826" y="1243471"/>
            <a:ext cx="9126224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#1. </a:t>
            </a:r>
            <a:r>
              <a:rPr lang="ko-KR" altLang="en-US" dirty="0" err="1" smtClean="0"/>
              <a:t>별찍기</a:t>
            </a:r>
            <a:r>
              <a:rPr lang="ko-KR" altLang="en-US" dirty="0" smtClean="0"/>
              <a:t> 단순비교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2165042"/>
            <a:ext cx="6296904" cy="24577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915" y="1088569"/>
            <a:ext cx="2372056" cy="4610743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7388695" y="3154454"/>
            <a:ext cx="2002971" cy="47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67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#2. </a:t>
            </a:r>
            <a:r>
              <a:rPr lang="ko-KR" altLang="en-US" dirty="0" err="1" smtClean="0"/>
              <a:t>숫자형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문자형 비교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620486"/>
            <a:ext cx="11386457" cy="623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1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#2. </a:t>
            </a:r>
            <a:r>
              <a:rPr lang="ko-KR" altLang="en-US" dirty="0" err="1"/>
              <a:t>숫자형</a:t>
            </a:r>
            <a:r>
              <a:rPr lang="en-US" altLang="ko-KR" dirty="0"/>
              <a:t>, </a:t>
            </a:r>
            <a:r>
              <a:rPr lang="ko-KR" altLang="en-US" dirty="0"/>
              <a:t>문자형 비교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779" y="3525130"/>
            <a:ext cx="4358499" cy="2105791"/>
          </a:xfrm>
          <a:prstGeom prst="rect">
            <a:avLst/>
          </a:prstGeom>
        </p:spPr>
      </p:pic>
      <p:sp>
        <p:nvSpPr>
          <p:cNvPr id="3" name="아래쪽 화살표 2"/>
          <p:cNvSpPr/>
          <p:nvPr/>
        </p:nvSpPr>
        <p:spPr>
          <a:xfrm>
            <a:off x="5987143" y="1905000"/>
            <a:ext cx="391886" cy="1480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10200" y="1303662"/>
            <a:ext cx="150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출력 결과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32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#3. </a:t>
            </a:r>
            <a:r>
              <a:rPr lang="ko-KR" altLang="en-US" dirty="0"/>
              <a:t>범위를 주어서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860" y="3938090"/>
            <a:ext cx="695422" cy="29199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640" y="4343401"/>
            <a:ext cx="533474" cy="2514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71" y="4190628"/>
            <a:ext cx="590632" cy="266737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543" y="744781"/>
            <a:ext cx="11326806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1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#4. </a:t>
            </a:r>
            <a:r>
              <a:rPr lang="ko-KR" altLang="en-US" dirty="0" smtClean="0"/>
              <a:t>달마다 끝에 날짜에 마침표 찍기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499960"/>
            <a:ext cx="5793690" cy="63580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417" y="499960"/>
            <a:ext cx="5444583" cy="635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58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#4. </a:t>
            </a:r>
            <a:r>
              <a:rPr lang="ko-KR" altLang="en-US" dirty="0"/>
              <a:t>달마다 끝에 날짜에 마침표 찍기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31970" y="748490"/>
            <a:ext cx="150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출력 결과</a:t>
            </a:r>
            <a:endParaRPr lang="ko-KR" altLang="en-US" sz="2400" dirty="0"/>
          </a:p>
        </p:txBody>
      </p:sp>
      <p:sp>
        <p:nvSpPr>
          <p:cNvPr id="5" name="아래쪽 화살표 4"/>
          <p:cNvSpPr/>
          <p:nvPr/>
        </p:nvSpPr>
        <p:spPr>
          <a:xfrm>
            <a:off x="5987141" y="1621972"/>
            <a:ext cx="391886" cy="1480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69" y="3514246"/>
            <a:ext cx="8799715" cy="240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5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#5. </a:t>
            </a:r>
            <a:r>
              <a:rPr lang="ko-KR" altLang="en-US" dirty="0" smtClean="0"/>
              <a:t>비정형비교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885" y="861159"/>
            <a:ext cx="10040950" cy="278555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800" y="4952734"/>
            <a:ext cx="9269119" cy="1905266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6359417" y="3739109"/>
            <a:ext cx="391886" cy="11212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34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543" y="130628"/>
            <a:ext cx="546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#6. </a:t>
            </a:r>
            <a:r>
              <a:rPr lang="ko-KR" altLang="en-US" dirty="0"/>
              <a:t>비정형비교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66" y="816269"/>
            <a:ext cx="11380834" cy="28631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584" y="4822370"/>
            <a:ext cx="8253997" cy="2035629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6305639" y="3679372"/>
            <a:ext cx="391886" cy="11212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2276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303</TotalTime>
  <Words>105</Words>
  <Application>Microsoft Office PowerPoint</Application>
  <PresentationFormat>와이드스크린</PresentationFormat>
  <Paragraphs>18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돋움</vt:lpstr>
      <vt:lpstr>Franklin Gothic Book</vt:lpstr>
      <vt:lpstr>Crop</vt:lpstr>
      <vt:lpstr>2023.03.21 자바 심화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2023.03.21 자바 심화 과제</dc:title>
  <dc:creator>남정현</dc:creator>
  <cp:lastModifiedBy>남정현</cp:lastModifiedBy>
  <cp:revision>10</cp:revision>
  <dcterms:created xsi:type="dcterms:W3CDTF">2023-03-21T02:06:47Z</dcterms:created>
  <dcterms:modified xsi:type="dcterms:W3CDTF">2023-03-21T23:08:50Z</dcterms:modified>
</cp:coreProperties>
</file>