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580" y="2799107"/>
            <a:ext cx="8361229" cy="1050999"/>
          </a:xfrm>
        </p:spPr>
        <p:txBody>
          <a:bodyPr/>
          <a:lstStyle/>
          <a:p>
            <a:r>
              <a:rPr lang="en-US" altLang="ko-KR" sz="4500" dirty="0" smtClean="0"/>
              <a:t>2023.03.03 </a:t>
            </a:r>
            <a:r>
              <a:rPr lang="ko-KR" altLang="en-US" sz="4500" dirty="0" smtClean="0"/>
              <a:t>자바 과제 남정현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175100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5905"/>
          </a:xfrm>
        </p:spPr>
        <p:txBody>
          <a:bodyPr/>
          <a:lstStyle/>
          <a:p>
            <a:r>
              <a:rPr lang="en-US" altLang="ko-KR" dirty="0" smtClean="0"/>
              <a:t>a6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411705"/>
            <a:ext cx="11470105" cy="544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9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1" y="385009"/>
            <a:ext cx="11421979" cy="593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2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02" y="259107"/>
            <a:ext cx="11400598" cy="614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0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47" y="224590"/>
            <a:ext cx="11373853" cy="625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3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58" y="1449733"/>
            <a:ext cx="8988561" cy="37760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378" y="1449733"/>
            <a:ext cx="1934622" cy="3722681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339516" y="429126"/>
            <a:ext cx="9601200" cy="64569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4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300789"/>
            <a:ext cx="9601200" cy="66173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01" y="1445544"/>
            <a:ext cx="6856288" cy="37039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173" y="4529889"/>
            <a:ext cx="6877541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5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6590" y="0"/>
            <a:ext cx="9601200" cy="741947"/>
          </a:xfrm>
        </p:spPr>
        <p:txBody>
          <a:bodyPr/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04" y="741947"/>
            <a:ext cx="4915586" cy="61160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186" y="741947"/>
            <a:ext cx="5287113" cy="611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49" y="-1"/>
            <a:ext cx="5229955" cy="57109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426" y="0"/>
            <a:ext cx="981212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615" y="-2"/>
            <a:ext cx="103837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7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65890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58906"/>
            <a:ext cx="5210902" cy="25435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142" y="769498"/>
            <a:ext cx="1403849" cy="4030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477380"/>
            <a:ext cx="4486901" cy="28293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142" y="3477380"/>
            <a:ext cx="1094573" cy="124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3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40" y="0"/>
            <a:ext cx="4366876" cy="32600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042" y="9130"/>
            <a:ext cx="1172585" cy="20133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40" y="3654590"/>
            <a:ext cx="4810796" cy="29912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042" y="3998572"/>
            <a:ext cx="1920528" cy="9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31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91" y="0"/>
            <a:ext cx="4791744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380" y="1441784"/>
            <a:ext cx="1910820" cy="87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0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5140" y="0"/>
            <a:ext cx="9601200" cy="64569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80" y="645694"/>
            <a:ext cx="10174120" cy="33487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40" y="4299285"/>
            <a:ext cx="7935432" cy="234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1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41</TotalTime>
  <Words>10</Words>
  <Application>Microsoft Office PowerPoint</Application>
  <PresentationFormat>와이드스크린</PresentationFormat>
  <Paragraphs>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돋움</vt:lpstr>
      <vt:lpstr>Franklin Gothic Book</vt:lpstr>
      <vt:lpstr>Crop</vt:lpstr>
      <vt:lpstr>2023.03.03 자바 과제 남정현</vt:lpstr>
      <vt:lpstr>a1</vt:lpstr>
      <vt:lpstr>a2</vt:lpstr>
      <vt:lpstr>a3</vt:lpstr>
      <vt:lpstr>PowerPoint 프레젠테이션</vt:lpstr>
      <vt:lpstr>a4</vt:lpstr>
      <vt:lpstr>PowerPoint 프레젠테이션</vt:lpstr>
      <vt:lpstr>PowerPoint 프레젠테이션</vt:lpstr>
      <vt:lpstr>a5</vt:lpstr>
      <vt:lpstr>a6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2023.03.03 자바 과제</dc:title>
  <dc:creator>남정현</dc:creator>
  <cp:lastModifiedBy>남정현</cp:lastModifiedBy>
  <cp:revision>5</cp:revision>
  <dcterms:created xsi:type="dcterms:W3CDTF">2023-03-03T08:05:00Z</dcterms:created>
  <dcterms:modified xsi:type="dcterms:W3CDTF">2023-03-03T09:03:29Z</dcterms:modified>
</cp:coreProperties>
</file>