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66" r:id="rId6"/>
    <p:sldId id="265" r:id="rId7"/>
    <p:sldId id="261" r:id="rId8"/>
    <p:sldId id="264" r:id="rId9"/>
    <p:sldId id="267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5387" autoAdjust="0"/>
  </p:normalViewPr>
  <p:slideViewPr>
    <p:cSldViewPr snapToGrid="0">
      <p:cViewPr varScale="1">
        <p:scale>
          <a:sx n="86" d="100"/>
          <a:sy n="86" d="100"/>
        </p:scale>
        <p:origin x="1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95339" y="2775043"/>
            <a:ext cx="8361229" cy="762241"/>
          </a:xfrm>
        </p:spPr>
        <p:txBody>
          <a:bodyPr/>
          <a:lstStyle/>
          <a:p>
            <a:r>
              <a:rPr lang="en-US" altLang="ko-KR" sz="4500" dirty="0" smtClean="0"/>
              <a:t>2023.03.06 </a:t>
            </a:r>
            <a:r>
              <a:rPr lang="ko-KR" altLang="en-US" sz="4500" dirty="0" smtClean="0"/>
              <a:t>자바 과제 남정현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4178480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1769" y="0"/>
            <a:ext cx="9601200" cy="6141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P8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81" y="614190"/>
            <a:ext cx="5809954" cy="62438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935" y="614191"/>
            <a:ext cx="5703065" cy="624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415" y="2174149"/>
            <a:ext cx="2152950" cy="19147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641" y="2174149"/>
            <a:ext cx="2200582" cy="20005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485" y="2174149"/>
            <a:ext cx="2105319" cy="18481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8987" y="0"/>
            <a:ext cx="1138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P8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548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0583" y="0"/>
            <a:ext cx="9601200" cy="65371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P3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458" y="653716"/>
            <a:ext cx="10869542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7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583" y="653716"/>
            <a:ext cx="3848637" cy="62042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263" y="653716"/>
            <a:ext cx="2122809" cy="45338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60583" y="-54170"/>
            <a:ext cx="1085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P3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3284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06286" y="87086"/>
            <a:ext cx="9601200" cy="50933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P6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6" y="681886"/>
            <a:ext cx="7849695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4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69" y="596423"/>
            <a:ext cx="5811061" cy="62615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475" y="644055"/>
            <a:ext cx="2410161" cy="20672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7982" y="596423"/>
            <a:ext cx="2400635" cy="211484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369" y="3727211"/>
            <a:ext cx="2448267" cy="20576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7982" y="3727211"/>
            <a:ext cx="2457793" cy="22005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70333" y="0"/>
            <a:ext cx="1575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P6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5308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766391"/>
            <a:ext cx="7849695" cy="53252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71152" y="58505"/>
            <a:ext cx="990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P7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0202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39398" y="90889"/>
            <a:ext cx="9601200" cy="5895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P7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58" y="680436"/>
            <a:ext cx="5283835" cy="61775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998" y="680437"/>
            <a:ext cx="6187807" cy="617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4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962" y="2179330"/>
            <a:ext cx="2152950" cy="20005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686" y="2179330"/>
            <a:ext cx="2143424" cy="20100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869" y="2179330"/>
            <a:ext cx="2105319" cy="19910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3869" y="286439"/>
            <a:ext cx="1743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P7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1348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38549" y="0"/>
            <a:ext cx="9601200" cy="60317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P8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905" y="603173"/>
            <a:ext cx="9402487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260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289</TotalTime>
  <Words>14</Words>
  <Application>Microsoft Office PowerPoint</Application>
  <PresentationFormat>와이드스크린</PresentationFormat>
  <Paragraphs>11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돋움</vt:lpstr>
      <vt:lpstr>Franklin Gothic Book</vt:lpstr>
      <vt:lpstr>Crop</vt:lpstr>
      <vt:lpstr>2023.03.06 자바 과제 남정현</vt:lpstr>
      <vt:lpstr>P3</vt:lpstr>
      <vt:lpstr>PowerPoint 프레젠테이션</vt:lpstr>
      <vt:lpstr>P6</vt:lpstr>
      <vt:lpstr>PowerPoint 프레젠테이션</vt:lpstr>
      <vt:lpstr>PowerPoint 프레젠테이션</vt:lpstr>
      <vt:lpstr>P7</vt:lpstr>
      <vt:lpstr>PowerPoint 프레젠테이션</vt:lpstr>
      <vt:lpstr>P8</vt:lpstr>
      <vt:lpstr>P8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2023.03.06 자바 과제 남정현</dc:title>
  <dc:creator>남정현</dc:creator>
  <cp:lastModifiedBy>남정현</cp:lastModifiedBy>
  <cp:revision>4</cp:revision>
  <dcterms:created xsi:type="dcterms:W3CDTF">2023-03-06T03:28:59Z</dcterms:created>
  <dcterms:modified xsi:type="dcterms:W3CDTF">2023-03-06T08:18:45Z</dcterms:modified>
</cp:coreProperties>
</file>